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667" r:id="rId2"/>
    <p:sldMasterId id="2147483679" r:id="rId3"/>
  </p:sldMasterIdLst>
  <p:notesMasterIdLst>
    <p:notesMasterId r:id="rId12"/>
  </p:notesMasterIdLst>
  <p:handoutMasterIdLst>
    <p:handoutMasterId r:id="rId13"/>
  </p:handoutMasterIdLst>
  <p:sldIdLst>
    <p:sldId id="307" r:id="rId4"/>
    <p:sldId id="308" r:id="rId5"/>
    <p:sldId id="270" r:id="rId6"/>
    <p:sldId id="295" r:id="rId7"/>
    <p:sldId id="297" r:id="rId8"/>
    <p:sldId id="298" r:id="rId9"/>
    <p:sldId id="296" r:id="rId10"/>
    <p:sldId id="310" r:id="rId11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808080"/>
    <a:srgbClr val="5F5F5F"/>
    <a:srgbClr val="3399FF"/>
    <a:srgbClr val="000066"/>
    <a:srgbClr val="0033CC"/>
    <a:srgbClr val="003399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8016" autoAdjust="0"/>
    <p:restoredTop sz="85943" autoAdjust="0"/>
  </p:normalViewPr>
  <p:slideViewPr>
    <p:cSldViewPr>
      <p:cViewPr varScale="1">
        <p:scale>
          <a:sx n="63" d="100"/>
          <a:sy n="63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0" d="100"/>
          <a:sy n="50" d="100"/>
        </p:scale>
        <p:origin x="-2934" y="-96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AFA2C28F-83DF-4A94-BB46-10267AEE2F7E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57C84157-CAC9-4329-91AD-EB3C6746FA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89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BF77CC44-A053-40D7-931F-166C5A61B4B5}" type="datetime3">
              <a:rPr lang="en-US" smtClean="0"/>
              <a:t>30 October 2020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EE145C4F-ECA4-4DD7-819E-C9FECED278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6428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80CBAE93-06AC-4832-A6F6-170F7BEDB2E9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CEACC0-B677-4A29-B1E6-BCE98563D55B}" type="slidenum">
              <a:rPr lang="en-US"/>
              <a:pPr/>
              <a:t>3</a:t>
            </a:fld>
            <a:endParaRPr lang="en-US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0739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A3AABA4-3639-4697-ACC5-3220CCE21E9A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4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5228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C1AE55C-9EED-47B5-873E-8CC2F73085AF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5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2769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5D40523B-4C82-49F6-AECE-7BCDAFBE526A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6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27348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A5A4FE0A-41B8-47C4-9B38-CA5370AB885F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7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6614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ennessy_cover-v2 (Final)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1872208" cy="2309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0647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endParaRPr lang="en-GB" sz="24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40649" name="Rectangle 9"/>
          <p:cNvSpPr>
            <a:spLocks noChangeArrowheads="1"/>
          </p:cNvSpPr>
          <p:nvPr userDrawn="1"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240657" name="Picture 17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50800"/>
            <a:ext cx="1228725" cy="714375"/>
          </a:xfrm>
          <a:prstGeom prst="rect">
            <a:avLst/>
          </a:prstGeom>
          <a:noFill/>
        </p:spPr>
      </p:pic>
      <p:sp>
        <p:nvSpPr>
          <p:cNvPr id="240659" name="Rectangle 19"/>
          <p:cNvSpPr>
            <a:spLocks noChangeArrowheads="1"/>
          </p:cNvSpPr>
          <p:nvPr userDrawn="1"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0" name="Rectangle 20"/>
          <p:cNvSpPr>
            <a:spLocks noChangeArrowheads="1"/>
          </p:cNvSpPr>
          <p:nvPr userDrawn="1"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1" name="Rectangle 21"/>
          <p:cNvSpPr>
            <a:spLocks noChangeArrowheads="1"/>
          </p:cNvSpPr>
          <p:nvPr userDrawn="1"/>
        </p:nvSpPr>
        <p:spPr bwMode="auto">
          <a:xfrm>
            <a:off x="2341563" y="1916113"/>
            <a:ext cx="6623050" cy="46037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8" name="Rectangle 38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9" name="Rectangle 39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80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Copyright © 2019, Elsevier Inc. All rights reserved.</a:t>
            </a:r>
            <a:endParaRPr lang="en-AU" dirty="0"/>
          </a:p>
        </p:txBody>
      </p:sp>
      <p:pic>
        <p:nvPicPr>
          <p:cNvPr id="240681" name="Picture 41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40682" name="Text Box 42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63BBFCE6-A6C8-4251-973B-1D0917AA6A4E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69113" y="115888"/>
            <a:ext cx="2085975" cy="6121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1188" y="115888"/>
            <a:ext cx="6105525" cy="6121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4213" y="1125538"/>
            <a:ext cx="8270875" cy="511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7031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4809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8113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4567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3175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15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6962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3661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892770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1061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7213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3611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Advanced Computer </a:t>
            </a:r>
            <a:r>
              <a:rPr lang="en-US" dirty="0" smtClean="0">
                <a:solidFill>
                  <a:prstClr val="black"/>
                </a:solidFill>
                <a:cs typeface="B Titr" panose="00000700000000000000" pitchFamily="2" charset="-78"/>
              </a:rPr>
              <a:t>Architecture-Fall 2020, </a:t>
            </a:r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AUT, Tehran, Iran </a:t>
            </a:r>
            <a:endParaRPr lang="en-US" sz="1100" dirty="0">
              <a:solidFill>
                <a:prstClr val="black"/>
              </a:solidFill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>
                <a:solidFill>
                  <a:prstClr val="black"/>
                </a:solidFill>
              </a:rPr>
              <a:pPr rtl="1"/>
              <a:t>‹#›</a:t>
            </a:fld>
            <a:endParaRPr lang="en-US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08576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8733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90806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676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7650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81931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0717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4553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29954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993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28" name="Rectangle 12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9" name="Rectangle 13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213" y="1125538"/>
            <a:ext cx="8270875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239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42988" y="6381750"/>
            <a:ext cx="727233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200" b="1">
                <a:latin typeface="+mn-lt"/>
              </a:defRPr>
            </a:lvl1pPr>
          </a:lstStyle>
          <a:p>
            <a:r>
              <a:rPr lang="en-AU"/>
              <a:t>Copyright © 2019, Elsevier Inc. All rights reserved.</a:t>
            </a:r>
            <a:endParaRPr lang="en-AU" dirty="0"/>
          </a:p>
        </p:txBody>
      </p:sp>
      <p:sp>
        <p:nvSpPr>
          <p:cNvPr id="2396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15888"/>
            <a:ext cx="82819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pic>
        <p:nvPicPr>
          <p:cNvPr id="239627" name="Picture 11" descr="MK_logo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39630" name="Text Box 14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28EC741E-FC11-4977-9AC4-393A11CE0A97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  <p:sp>
        <p:nvSpPr>
          <p:cNvPr id="239631" name="Rectangle 15"/>
          <p:cNvSpPr>
            <a:spLocks noChangeArrowheads="1"/>
          </p:cNvSpPr>
          <p:nvPr userDrawn="1"/>
        </p:nvSpPr>
        <p:spPr bwMode="auto">
          <a:xfrm>
            <a:off x="252413" y="44450"/>
            <a:ext cx="36512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32" name="Rectangle 16"/>
          <p:cNvSpPr>
            <a:spLocks noChangeArrowheads="1"/>
          </p:cNvSpPr>
          <p:nvPr userDrawn="1"/>
        </p:nvSpPr>
        <p:spPr bwMode="auto">
          <a:xfrm>
            <a:off x="34925" y="693738"/>
            <a:ext cx="8569325" cy="71437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10D9D-53A4-4446-BBCD-52678D38E161}" type="datetime1">
              <a:rPr lang="en-US" smtClean="0"/>
              <a:t>10/30/2020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0B2D3-1D67-4CCB-835B-046955292AB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0033CC"/>
        </a:buClr>
        <a:buSzPct val="60000"/>
        <a:buFont typeface="Wingdings" pitchFamily="2" charset="2"/>
        <a:buChar char="n"/>
        <a:defRPr sz="32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3399"/>
        </a:buClr>
        <a:buSzPct val="55000"/>
        <a:buFont typeface="Wingdings" pitchFamily="2" charset="2"/>
        <a:buChar char="n"/>
        <a:defRPr sz="2800">
          <a:solidFill>
            <a:srgbClr val="0033CC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0033CC"/>
        </a:buClr>
        <a:buSzPct val="50000"/>
        <a:buFont typeface="Wingdings" pitchFamily="2" charset="2"/>
        <a:buChar char="n"/>
        <a:defRPr sz="2400">
          <a:solidFill>
            <a:srgbClr val="000066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0066"/>
        </a:buClr>
        <a:buSzPct val="55000"/>
        <a:buFont typeface="Wingdings" pitchFamily="2" charset="2"/>
        <a:buChar char="n"/>
        <a:defRPr sz="2000">
          <a:solidFill>
            <a:srgbClr val="0066FF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10/30/2020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srgbClr val="E3DED1">
                    <a:shade val="50000"/>
                  </a:srgbClr>
                </a:solidFill>
                <a:latin typeface="Verdana"/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07057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26FAABE3-8527-4979-BA7D-5506EF11427A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10/30/2020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55553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audio" Target="../media/media5.wma"/><Relationship Id="rId7" Type="http://schemas.openxmlformats.org/officeDocument/2006/relationships/image" Target="../media/image8.png"/><Relationship Id="rId2" Type="http://schemas.microsoft.com/office/2007/relationships/media" Target="../media/media5.wm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11" Type="http://schemas.openxmlformats.org/officeDocument/2006/relationships/image" Target="../media/image6.png"/><Relationship Id="rId5" Type="http://schemas.openxmlformats.org/officeDocument/2006/relationships/notesSlide" Target="../notesSlides/notesSlide3.xml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7.wma"/><Relationship Id="rId7" Type="http://schemas.openxmlformats.org/officeDocument/2006/relationships/image" Target="../media/image15.png"/><Relationship Id="rId2" Type="http://schemas.microsoft.com/office/2007/relationships/media" Target="../media/media7.wma"/><Relationship Id="rId1" Type="http://schemas.openxmlformats.org/officeDocument/2006/relationships/tags" Target="../tags/tag3.xml"/><Relationship Id="rId6" Type="http://schemas.openxmlformats.org/officeDocument/2006/relationships/image" Target="../media/image14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4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Advanced Computer Architecture</a:t>
            </a: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Fall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12"/>
          <a:stretch/>
        </p:blipFill>
        <p:spPr bwMode="auto">
          <a:xfrm>
            <a:off x="3886200" y="482033"/>
            <a:ext cx="1371600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18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sz="1800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  <a:endParaRPr lang="fa-IR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Lecture </a:t>
            </a:r>
            <a:r>
              <a:rPr lang="en-US" sz="2000" dirty="0" smtClean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2-2</a:t>
            </a: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93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36"/>
    </mc:Choice>
    <mc:Fallback>
      <p:transition spd="slow" advTm="14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Architecture: A Quantitative Approach,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John L. Hennessy,‎ David A. Patterson, MK pub., 2019</a:t>
            </a: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671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9"/>
    </mc:Choice>
    <mc:Fallback>
      <p:transition spd="slow" advTm="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33483" name="Rectangle 11"/>
          <p:cNvSpPr>
            <a:spLocks noChangeArrowheads="1"/>
          </p:cNvSpPr>
          <p:nvPr/>
        </p:nvSpPr>
        <p:spPr bwMode="auto">
          <a:xfrm>
            <a:off x="2843213" y="1254125"/>
            <a:ext cx="1965325" cy="5794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AU" dirty="0">
                <a:solidFill>
                  <a:srgbClr val="000099"/>
                </a:solidFill>
                <a:latin typeface="Arial" charset="0"/>
              </a:rPr>
              <a:t>Chapter 1</a:t>
            </a:r>
            <a:endParaRPr lang="en-GB" dirty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233484" name="Rectangle 12"/>
          <p:cNvSpPr>
            <a:spLocks noChangeArrowheads="1"/>
          </p:cNvSpPr>
          <p:nvPr/>
        </p:nvSpPr>
        <p:spPr bwMode="auto">
          <a:xfrm>
            <a:off x="2843213" y="2060575"/>
            <a:ext cx="5832475" cy="10772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AU" dirty="0">
                <a:solidFill>
                  <a:srgbClr val="0066FF"/>
                </a:solidFill>
                <a:latin typeface="Arial" charset="0"/>
              </a:rPr>
              <a:t>Fundamentals of Quantitative Design and Analysis</a:t>
            </a:r>
            <a:endParaRPr lang="en-GB" dirty="0">
              <a:solidFill>
                <a:srgbClr val="0066FF"/>
              </a:solidFill>
              <a:latin typeface="Arial" charset="0"/>
            </a:endParaRPr>
          </a:p>
        </p:txBody>
      </p:sp>
      <p:sp>
        <p:nvSpPr>
          <p:cNvPr id="233485" name="Text Box 13"/>
          <p:cNvSpPr txBox="1">
            <a:spLocks noChangeArrowheads="1"/>
          </p:cNvSpPr>
          <p:nvPr/>
        </p:nvSpPr>
        <p:spPr bwMode="auto">
          <a:xfrm>
            <a:off x="2789285" y="-100013"/>
            <a:ext cx="4502066" cy="89255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itchFamily="18" charset="0"/>
              </a:rPr>
              <a:t>Computer Architecture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charset="0"/>
              </a:rPr>
              <a:t>A Quantitative Approach</a:t>
            </a:r>
            <a:r>
              <a:rPr lang="en-US" sz="2000">
                <a:solidFill>
                  <a:schemeClr val="bg1"/>
                </a:solidFill>
                <a:latin typeface="Arial" charset="0"/>
              </a:rPr>
              <a:t>, Sixth Edition</a:t>
            </a:r>
            <a:endParaRPr lang="en-GB" sz="20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6"/>
    </mc:Choice>
    <mc:Fallback>
      <p:transition spd="slow" advTm="3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Performance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000" dirty="0"/>
              <a:t>Typical performance metrics: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Response time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Throughput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Speedup of X relative to Y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Execution </a:t>
            </a:r>
            <a:r>
              <a:rPr lang="en-US" sz="1800" dirty="0" err="1"/>
              <a:t>time</a:t>
            </a:r>
            <a:r>
              <a:rPr lang="en-US" sz="1800" baseline="-25000" dirty="0" err="1"/>
              <a:t>Y</a:t>
            </a:r>
            <a:r>
              <a:rPr lang="en-US" sz="1800" dirty="0"/>
              <a:t> / Execution </a:t>
            </a:r>
            <a:r>
              <a:rPr lang="en-US" sz="1800" dirty="0" err="1"/>
              <a:t>time</a:t>
            </a:r>
            <a:r>
              <a:rPr lang="en-US" sz="1800" baseline="-25000" dirty="0" err="1"/>
              <a:t>X</a:t>
            </a:r>
            <a:endParaRPr lang="en-US" sz="1800" baseline="-25000" dirty="0"/>
          </a:p>
          <a:p>
            <a:pPr lvl="1"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2000" dirty="0"/>
              <a:t>Execution time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Wall clock time:  includes all system overheads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CPU time:  only computation time</a:t>
            </a:r>
          </a:p>
          <a:p>
            <a:pPr lvl="1"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2000" dirty="0"/>
              <a:t>Benchmarks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Kernels (e.g. matrix multiply)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Toy programs (e.g. sorting)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Synthetic benchmarks (e.g. Dhrystone)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Benchmark suites (e.g. SPEC06fp, TPC-C)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635895" y="1138773"/>
            <a:ext cx="264687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Measuring Performance</a:t>
            </a:r>
          </a:p>
        </p:txBody>
      </p:sp>
      <p:sp>
        <p:nvSpPr>
          <p:cNvPr id="50995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58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59" name="Rectangle 7"/>
          <p:cNvSpPr>
            <a:spLocks noChangeArrowheads="1"/>
          </p:cNvSpPr>
          <p:nvPr/>
        </p:nvSpPr>
        <p:spPr bwMode="auto">
          <a:xfrm>
            <a:off x="0" y="7905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509961" name="Rectangle 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63" name="Rectangle 1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65" name="Rectangle 1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292"/>
    </mc:Choice>
    <mc:Fallback>
      <p:transition spd="slow" advTm="435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269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Principles of Computer Design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The Processor Performance Equation</a:t>
            </a:r>
          </a:p>
          <a:p>
            <a:pPr>
              <a:lnSpc>
                <a:spcPct val="90000"/>
              </a:lnSpc>
              <a:buNone/>
            </a:pPr>
            <a:endParaRPr lang="en-US" sz="2400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366864" y="407804"/>
            <a:ext cx="1184940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Principles</a:t>
            </a:r>
          </a:p>
        </p:txBody>
      </p:sp>
      <p:sp>
        <p:nvSpPr>
          <p:cNvPr id="50995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58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59" name="Rectangle 7"/>
          <p:cNvSpPr>
            <a:spLocks noChangeArrowheads="1"/>
          </p:cNvSpPr>
          <p:nvPr/>
        </p:nvSpPr>
        <p:spPr bwMode="auto">
          <a:xfrm>
            <a:off x="0" y="7905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509961" name="Rectangle 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63" name="Rectangle 1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65" name="Rectangle 1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4784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4784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5193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51937" name="Picture 1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755576" y="1700808"/>
            <a:ext cx="7560840" cy="360040"/>
          </a:xfrm>
          <a:prstGeom prst="rect">
            <a:avLst/>
          </a:prstGeom>
          <a:noFill/>
        </p:spPr>
      </p:pic>
      <p:sp>
        <p:nvSpPr>
          <p:cNvPr id="551940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51939" name="Picture 3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403648" y="2420888"/>
            <a:ext cx="5415355" cy="674365"/>
          </a:xfrm>
          <a:prstGeom prst="rect">
            <a:avLst/>
          </a:prstGeom>
          <a:noFill/>
        </p:spPr>
      </p:pic>
      <p:sp>
        <p:nvSpPr>
          <p:cNvPr id="551942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51941" name="Picture 5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907704" y="3501008"/>
            <a:ext cx="4720555" cy="674365"/>
          </a:xfrm>
          <a:prstGeom prst="rect">
            <a:avLst/>
          </a:prstGeom>
          <a:noFill/>
        </p:spPr>
      </p:pic>
      <p:sp>
        <p:nvSpPr>
          <p:cNvPr id="551944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51943" name="Picture 7"/>
          <p:cNvPicPr>
            <a:picLocks noChangeAspect="1" noChangeArrowheads="1"/>
          </p:cNvPicPr>
          <p:nvPr/>
        </p:nvPicPr>
        <p:blipFill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83568" y="4509120"/>
            <a:ext cx="7848872" cy="318197"/>
          </a:xfrm>
          <a:prstGeom prst="rect">
            <a:avLst/>
          </a:prstGeom>
          <a:noFill/>
        </p:spPr>
      </p:pic>
      <p:sp>
        <p:nvSpPr>
          <p:cNvPr id="551946" name="Rectangle 1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51945" name="Picture 9"/>
          <p:cNvPicPr>
            <a:picLocks noChangeAspect="1" noChangeArrowheads="1"/>
          </p:cNvPicPr>
          <p:nvPr/>
        </p:nvPicPr>
        <p:blipFill>
          <a:blip r:embed="rId10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475656" y="5229200"/>
            <a:ext cx="6086061" cy="558924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327"/>
    </mc:Choice>
    <mc:Fallback>
      <p:transition spd="slow" advTm="1753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51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1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51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264" x="4687888" y="2955925"/>
          <p14:tracePt t="33272" x="4705350" y="2946400"/>
          <p14:tracePt t="33281" x="4724400" y="2946400"/>
          <p14:tracePt t="33288" x="4751388" y="2938463"/>
          <p14:tracePt t="33295" x="4803775" y="2911475"/>
          <p14:tracePt t="33295" x="4822825" y="2911475"/>
          <p14:tracePt t="33305" x="4983163" y="2894013"/>
          <p14:tracePt t="33320" x="5268913" y="2874963"/>
          <p14:tracePt t="33337" x="5589588" y="2822575"/>
          <p14:tracePt t="33353" x="5894388" y="2786063"/>
          <p14:tracePt t="33370" x="6180138" y="2786063"/>
          <p14:tracePt t="33386" x="6429375" y="2786063"/>
          <p14:tracePt t="33404" x="6670675" y="2786063"/>
          <p14:tracePt t="33419" x="6884988" y="2786063"/>
          <p14:tracePt t="33437" x="7018338" y="2776538"/>
          <p14:tracePt t="33453" x="7126288" y="2751138"/>
          <p14:tracePt t="33471" x="7188200" y="2751138"/>
          <p14:tracePt t="33486" x="7259638" y="2724150"/>
          <p14:tracePt t="33486" x="7269163" y="2724150"/>
          <p14:tracePt t="33504" x="7277100" y="2714625"/>
          <p14:tracePt t="33648" x="7259638" y="2714625"/>
          <p14:tracePt t="33656" x="7205663" y="2714625"/>
          <p14:tracePt t="33659" x="7180263" y="2714625"/>
          <p14:tracePt t="33669" x="7045325" y="2714625"/>
          <p14:tracePt t="33686" x="6867525" y="2714625"/>
          <p14:tracePt t="33703" x="6715125" y="2724150"/>
          <p14:tracePt t="33719" x="6394450" y="2840038"/>
          <p14:tracePt t="33737" x="6215063" y="2884488"/>
          <p14:tracePt t="33753" x="6027738" y="2928938"/>
          <p14:tracePt t="33769" x="5867400" y="2990850"/>
          <p14:tracePt t="33786" x="5724525" y="3027363"/>
          <p14:tracePt t="33803" x="5554663" y="3071813"/>
          <p14:tracePt t="33819" x="5402263" y="3089275"/>
          <p14:tracePt t="33837" x="5205413" y="3108325"/>
          <p14:tracePt t="33853" x="4983163" y="3152775"/>
          <p14:tracePt t="33870" x="4697413" y="3187700"/>
          <p14:tracePt t="33886" x="4411663" y="3214688"/>
          <p14:tracePt t="33903" x="4089400" y="3232150"/>
          <p14:tracePt t="33919" x="3679825" y="3251200"/>
          <p14:tracePt t="33937" x="3465513" y="3251200"/>
          <p14:tracePt t="33952" x="3268663" y="3251200"/>
          <p14:tracePt t="33969" x="3089275" y="3251200"/>
          <p14:tracePt t="33985" x="2938463" y="3251200"/>
          <p14:tracePt t="34002" x="2724150" y="3251200"/>
          <p14:tracePt t="34019" x="2419350" y="3251200"/>
          <p14:tracePt t="34037" x="2143125" y="3251200"/>
          <p14:tracePt t="34052" x="1839913" y="3187700"/>
          <p14:tracePt t="34068" x="1517650" y="3160713"/>
          <p14:tracePt t="34085" x="1204913" y="3108325"/>
          <p14:tracePt t="34102" x="965200" y="3054350"/>
          <p14:tracePt t="34119" x="785813" y="2990850"/>
          <p14:tracePt t="34136" x="696913" y="2938463"/>
          <p14:tracePt t="34152" x="642938" y="2894013"/>
          <p14:tracePt t="34169" x="588963" y="2847975"/>
          <p14:tracePt t="34186" x="561975" y="2813050"/>
          <p14:tracePt t="34201" x="561975" y="2776538"/>
          <p14:tracePt t="34219" x="561975" y="2705100"/>
          <p14:tracePt t="34235" x="561975" y="2581275"/>
          <p14:tracePt t="34252" x="561975" y="2465388"/>
          <p14:tracePt t="34268" x="561975" y="2384425"/>
          <p14:tracePt t="34285" x="598488" y="2303463"/>
          <p14:tracePt t="34303" x="642938" y="2251075"/>
          <p14:tracePt t="34318" x="660400" y="2241550"/>
          <p14:tracePt t="34335" x="768350" y="2187575"/>
          <p14:tracePt t="34353" x="866775" y="2143125"/>
          <p14:tracePt t="34369" x="1054100" y="2108200"/>
          <p14:tracePt t="34385" x="1295400" y="2062163"/>
          <p14:tracePt t="34402" x="1643063" y="2027238"/>
          <p14:tracePt t="34419" x="2027238" y="1973263"/>
          <p14:tracePt t="34435" x="2428875" y="1973263"/>
          <p14:tracePt t="34453" x="2776538" y="1973263"/>
          <p14:tracePt t="34469" x="3152775" y="1973263"/>
          <p14:tracePt t="34486" x="3562350" y="1973263"/>
          <p14:tracePt t="34502" x="4010025" y="1938338"/>
          <p14:tracePt t="34518" x="4438650" y="1901825"/>
          <p14:tracePt t="34534" x="4938713" y="1901825"/>
          <p14:tracePt t="34552" x="5232400" y="1901825"/>
          <p14:tracePt t="34568" x="5537200" y="1901825"/>
          <p14:tracePt t="34586" x="5795963" y="1901825"/>
          <p14:tracePt t="34601" x="6045200" y="1901825"/>
          <p14:tracePt t="34618" x="6375400" y="1911350"/>
          <p14:tracePt t="34634" x="6527800" y="1928813"/>
          <p14:tracePt t="34652" x="6688138" y="1938338"/>
          <p14:tracePt t="34668" x="6804025" y="1982788"/>
          <p14:tracePt t="34685" x="6929438" y="2036763"/>
          <p14:tracePt t="34702" x="7099300" y="2108200"/>
          <p14:tracePt t="34718" x="7205663" y="2152650"/>
          <p14:tracePt t="34734" x="7313613" y="2205038"/>
          <p14:tracePt t="34734" x="7348538" y="2214563"/>
          <p14:tracePt t="34752" x="7394575" y="2251075"/>
          <p14:tracePt t="34768" x="7439025" y="2303463"/>
          <p14:tracePt t="34785" x="7483475" y="2330450"/>
          <p14:tracePt t="34801" x="7500938" y="2357438"/>
          <p14:tracePt t="34819" x="7510463" y="2393950"/>
          <p14:tracePt t="34834" x="7510463" y="2473325"/>
          <p14:tracePt t="34851" x="7510463" y="2581275"/>
          <p14:tracePt t="34868" x="7510463" y="2670175"/>
          <p14:tracePt t="34885" x="7483475" y="2751138"/>
          <p14:tracePt t="34901" x="7446963" y="2813050"/>
          <p14:tracePt t="34918" x="7412038" y="2867025"/>
          <p14:tracePt t="34934" x="7367588" y="2928938"/>
          <p14:tracePt t="34951" x="7323138" y="2990850"/>
          <p14:tracePt t="34968" x="7286625" y="3054350"/>
          <p14:tracePt t="34985" x="7215188" y="3098800"/>
          <p14:tracePt t="35001" x="7081838" y="3187700"/>
          <p14:tracePt t="35018" x="6911975" y="3268663"/>
          <p14:tracePt t="35034" x="6840538" y="3276600"/>
          <p14:tracePt t="35051" x="6777038" y="3295650"/>
          <p14:tracePt t="35067" x="6688138" y="3322638"/>
          <p14:tracePt t="35084" x="6616700" y="3322638"/>
          <p14:tracePt t="35100" x="6545263" y="3340100"/>
          <p14:tracePt t="35118" x="6465888" y="3348038"/>
          <p14:tracePt t="35134" x="6367463" y="3367088"/>
          <p14:tracePt t="35134" x="6330950" y="3367088"/>
          <p14:tracePt t="35151" x="6296025" y="3367088"/>
          <p14:tracePt t="35168" x="6116638" y="3402013"/>
          <p14:tracePt t="35185" x="5991225" y="3429000"/>
          <p14:tracePt t="35200" x="5894388" y="3455988"/>
          <p14:tracePt t="35218" x="5803900" y="3455988"/>
          <p14:tracePt t="35234" x="5741988" y="3455988"/>
          <p14:tracePt t="35251" x="5732463" y="3455988"/>
          <p14:tracePt t="35267" x="5715000" y="3455988"/>
          <p14:tracePt t="35284" x="5688013" y="3455988"/>
          <p14:tracePt t="35300" x="5680075" y="3446463"/>
          <p14:tracePt t="35360" x="5680075" y="3438525"/>
          <p14:tracePt t="35368" x="5680075" y="3419475"/>
          <p14:tracePt t="35374" x="5705475" y="3367088"/>
          <p14:tracePt t="35384" x="5803900" y="3286125"/>
          <p14:tracePt t="35400" x="5938838" y="3179763"/>
          <p14:tracePt t="35417" x="6108700" y="3054350"/>
          <p14:tracePt t="35433" x="6242050" y="2965450"/>
          <p14:tracePt t="35450" x="6323013" y="2884488"/>
          <p14:tracePt t="35467" x="6357938" y="2840038"/>
          <p14:tracePt t="35484" x="6367463" y="2803525"/>
          <p14:tracePt t="35501" x="6367463" y="2759075"/>
          <p14:tracePt t="35517" x="6402388" y="2705100"/>
          <p14:tracePt t="35533" x="6402388" y="2625725"/>
          <p14:tracePt t="35551" x="6402388" y="2554288"/>
          <p14:tracePt t="35566" x="6411913" y="2446338"/>
          <p14:tracePt t="35584" x="6411913" y="2393950"/>
          <p14:tracePt t="35601" x="6419850" y="2339975"/>
          <p14:tracePt t="35616" x="6419850" y="2295525"/>
          <p14:tracePt t="35664" x="6419850" y="2286000"/>
          <p14:tracePt t="35680" x="6419850" y="2276475"/>
          <p14:tracePt t="35688" x="6429375" y="2232025"/>
          <p14:tracePt t="35704" x="6456363" y="2187575"/>
          <p14:tracePt t="35706" x="6483350" y="2152650"/>
          <p14:tracePt t="35716" x="6518275" y="2089150"/>
          <p14:tracePt t="35733" x="6537325" y="2062163"/>
          <p14:tracePt t="35751" x="6537325" y="2054225"/>
          <p14:tracePt t="35767" x="6545263" y="2027238"/>
          <p14:tracePt t="35808" x="6545263" y="2017713"/>
          <p14:tracePt t="35848" x="6554788" y="2009775"/>
          <p14:tracePt t="35865" x="6581775" y="2009775"/>
          <p14:tracePt t="35872" x="6589713" y="2009775"/>
          <p14:tracePt t="35872" x="6608763" y="2009775"/>
          <p14:tracePt t="35883" x="6634163" y="2009775"/>
          <p14:tracePt t="35899" x="6680200" y="2009775"/>
          <p14:tracePt t="35916" x="6742113" y="2009775"/>
          <p14:tracePt t="35932" x="6875463" y="2009775"/>
          <p14:tracePt t="35950" x="7072313" y="2009775"/>
          <p14:tracePt t="35966" x="7224713" y="2009775"/>
          <p14:tracePt t="35966" x="7269163" y="2009775"/>
          <p14:tracePt t="35984" x="7323138" y="2009775"/>
          <p14:tracePt t="35999" x="7412038" y="2009775"/>
          <p14:tracePt t="36017" x="7446963" y="2009775"/>
          <p14:tracePt t="36033" x="7500938" y="2009775"/>
          <p14:tracePt t="36050" x="7572375" y="2009775"/>
          <p14:tracePt t="36066" x="7705725" y="2000250"/>
          <p14:tracePt t="36083" x="7804150" y="1990725"/>
          <p14:tracePt t="36099" x="7858125" y="1965325"/>
          <p14:tracePt t="36116" x="7902575" y="1965325"/>
          <p14:tracePt t="36133" x="7929563" y="1955800"/>
          <p14:tracePt t="36150" x="8001000" y="1938338"/>
          <p14:tracePt t="36166" x="8062913" y="1938338"/>
          <p14:tracePt t="36183" x="8108950" y="1928813"/>
          <p14:tracePt t="36199" x="8153400" y="1928813"/>
          <p14:tracePt t="36216" x="8170863" y="1928813"/>
          <p14:tracePt t="36232" x="8180388" y="1928813"/>
          <p14:tracePt t="36568" x="8188325" y="1919288"/>
          <p14:tracePt t="37160" x="8197850" y="1911350"/>
          <p14:tracePt t="37168" x="8215313" y="1911350"/>
          <p14:tracePt t="37176" x="8224838" y="1911350"/>
          <p14:tracePt t="37216" x="8232775" y="1911350"/>
          <p14:tracePt t="37223" x="8242300" y="1911350"/>
          <p14:tracePt t="37232" x="8259763" y="1911350"/>
          <p14:tracePt t="37247" x="8269288" y="1911350"/>
          <p14:tracePt t="37272" x="8277225" y="1911350"/>
          <p14:tracePt t="37279" x="8286750" y="1911350"/>
          <p14:tracePt t="37289" x="8286750" y="1919288"/>
          <p14:tracePt t="37297" x="8286750" y="1938338"/>
          <p14:tracePt t="37314" x="8286750" y="1946275"/>
          <p14:tracePt t="37331" x="8286750" y="1955800"/>
          <p14:tracePt t="37348" x="8286750" y="2000250"/>
          <p14:tracePt t="37365" x="8286750" y="2054225"/>
          <p14:tracePt t="37381" x="8251825" y="2108200"/>
          <p14:tracePt t="37398" x="8180388" y="2152650"/>
          <p14:tracePt t="37414" x="8134350" y="2187575"/>
          <p14:tracePt t="37431" x="8081963" y="2205038"/>
          <p14:tracePt t="37448" x="8045450" y="2232025"/>
          <p14:tracePt t="37464" x="7966075" y="2276475"/>
          <p14:tracePt t="37481" x="7912100" y="2312988"/>
          <p14:tracePt t="37497" x="7823200" y="2374900"/>
          <p14:tracePt t="37514" x="7715250" y="2438400"/>
          <p14:tracePt t="37530" x="7653338" y="2490788"/>
          <p14:tracePt t="37547" x="7562850" y="2554288"/>
          <p14:tracePt t="37565" x="7491413" y="2608263"/>
          <p14:tracePt t="37580" x="7419975" y="2652713"/>
          <p14:tracePt t="37598" x="7385050" y="2670175"/>
          <p14:tracePt t="37614" x="7323138" y="2697163"/>
          <p14:tracePt t="37631" x="7277100" y="2714625"/>
          <p14:tracePt t="37647" x="7180263" y="2768600"/>
          <p14:tracePt t="37665" x="7134225" y="2776538"/>
          <p14:tracePt t="37681" x="7072313" y="2803525"/>
          <p14:tracePt t="37697" x="7010400" y="2822575"/>
          <p14:tracePt t="37714" x="6902450" y="2840038"/>
          <p14:tracePt t="37730" x="6804025" y="2847975"/>
          <p14:tracePt t="37746" x="6697663" y="2901950"/>
          <p14:tracePt t="37763" x="6518275" y="2965450"/>
          <p14:tracePt t="37780" x="6323013" y="3009900"/>
          <p14:tracePt t="37798" x="6116638" y="3071813"/>
          <p14:tracePt t="37815" x="5956300" y="3116263"/>
          <p14:tracePt t="37831" x="5813425" y="3143250"/>
          <p14:tracePt t="37847" x="5608638" y="3187700"/>
          <p14:tracePt t="37864" x="5483225" y="3214688"/>
          <p14:tracePt t="37880" x="5384800" y="3259138"/>
          <p14:tracePt t="37896" x="5286375" y="3268663"/>
          <p14:tracePt t="37914" x="5153025" y="3295650"/>
          <p14:tracePt t="37930" x="4991100" y="3322638"/>
          <p14:tracePt t="37946" x="4786313" y="3357563"/>
          <p14:tracePt t="37964" x="4625975" y="3419475"/>
          <p14:tracePt t="37980" x="4527550" y="3446463"/>
          <p14:tracePt t="37997" x="4456113" y="3465513"/>
          <p14:tracePt t="38013" x="4411663" y="3473450"/>
          <p14:tracePt t="38030" x="4384675" y="3473450"/>
          <p14:tracePt t="38047" x="4357688" y="3473450"/>
          <p14:tracePt t="38047" x="4348163" y="3473450"/>
          <p14:tracePt t="38064" x="4286250" y="3473450"/>
          <p14:tracePt t="38079" x="4187825" y="3473450"/>
          <p14:tracePt t="38097" x="4116388" y="3473450"/>
          <p14:tracePt t="38113" x="4071938" y="3465513"/>
          <p14:tracePt t="38130" x="4017963" y="3429000"/>
          <p14:tracePt t="38147" x="3983038" y="3402013"/>
          <p14:tracePt t="38162" x="3956050" y="3367088"/>
          <p14:tracePt t="38180" x="3956050" y="3340100"/>
          <p14:tracePt t="38196" x="3946525" y="3313113"/>
          <p14:tracePt t="38213" x="3946525" y="3259138"/>
          <p14:tracePt t="38229" x="3946525" y="3241675"/>
          <p14:tracePt t="38247" x="3946525" y="3214688"/>
          <p14:tracePt t="38263" x="3946525" y="3197225"/>
          <p14:tracePt t="38280" x="3965575" y="3187700"/>
          <p14:tracePt t="38296" x="4000500" y="3152775"/>
          <p14:tracePt t="38314" x="4062413" y="3143250"/>
          <p14:tracePt t="38330" x="4143375" y="3089275"/>
          <p14:tracePt t="38347" x="4197350" y="3081338"/>
          <p14:tracePt t="38363" x="4286250" y="3044825"/>
          <p14:tracePt t="38380" x="4357688" y="3017838"/>
          <p14:tracePt t="38396" x="4429125" y="2982913"/>
          <p14:tracePt t="38413" x="4500563" y="2965450"/>
          <p14:tracePt t="38429" x="4598988" y="2946400"/>
          <p14:tracePt t="38446" x="4679950" y="2919413"/>
          <p14:tracePt t="38463" x="4741863" y="2911475"/>
          <p14:tracePt t="38463" x="4786313" y="2911475"/>
          <p14:tracePt t="38480" x="4840288" y="2911475"/>
          <p14:tracePt t="38496" x="4894263" y="2911475"/>
          <p14:tracePt t="38513" x="4991100" y="2911475"/>
          <p14:tracePt t="38529" x="5072063" y="2911475"/>
          <p14:tracePt t="38546" x="5180013" y="2884488"/>
          <p14:tracePt t="38562" x="5259388" y="2884488"/>
          <p14:tracePt t="38580" x="5367338" y="2884488"/>
          <p14:tracePt t="38596" x="5438775" y="2884488"/>
          <p14:tracePt t="38613" x="5483225" y="2884488"/>
          <p14:tracePt t="38629" x="5527675" y="2884488"/>
          <p14:tracePt t="38646" x="5554663" y="2928938"/>
          <p14:tracePt t="38662" x="5608638" y="3000375"/>
          <p14:tracePt t="38679" x="5626100" y="3098800"/>
          <p14:tracePt t="38696" x="5626100" y="3152775"/>
          <p14:tracePt t="38713" x="5626100" y="3205163"/>
          <p14:tracePt t="38729" x="5626100" y="3251200"/>
          <p14:tracePt t="38746" x="5608638" y="3276600"/>
          <p14:tracePt t="38762" x="5554663" y="3303588"/>
          <p14:tracePt t="38780" x="5483225" y="3313113"/>
          <p14:tracePt t="38796" x="5375275" y="3313113"/>
          <p14:tracePt t="38812" x="5241925" y="3313113"/>
          <p14:tracePt t="38828" x="5108575" y="3313113"/>
          <p14:tracePt t="38846" x="4991100" y="3295650"/>
          <p14:tracePt t="38862" x="4884738" y="3268663"/>
          <p14:tracePt t="38879" x="4830763" y="3241675"/>
          <p14:tracePt t="38895" x="4751388" y="3232150"/>
          <p14:tracePt t="38913" x="4697413" y="3224213"/>
          <p14:tracePt t="38928" x="4608513" y="3205163"/>
          <p14:tracePt t="38945" x="4411663" y="3152775"/>
          <p14:tracePt t="38962" x="4152900" y="3133725"/>
          <p14:tracePt t="38979" x="3894138" y="3081338"/>
          <p14:tracePt t="38995" x="3759200" y="3081338"/>
          <p14:tracePt t="39012" x="3697288" y="3062288"/>
          <p14:tracePt t="39028" x="3679825" y="3036888"/>
          <p14:tracePt t="39045" x="3652838" y="3027363"/>
          <p14:tracePt t="39080" x="3643313" y="3017838"/>
          <p14:tracePt t="39080" x="3633788" y="3000375"/>
          <p14:tracePt t="39095" x="3633788" y="2946400"/>
          <p14:tracePt t="39111" x="3633788" y="2919413"/>
          <p14:tracePt t="39129" x="3633788" y="2840038"/>
          <p14:tracePt t="39146" x="3633788" y="2786063"/>
          <p14:tracePt t="39162" x="3660775" y="2741613"/>
          <p14:tracePt t="39178" x="3714750" y="2697163"/>
          <p14:tracePt t="39195" x="3830638" y="2697163"/>
          <p14:tracePt t="39212" x="3938588" y="2697163"/>
          <p14:tracePt t="39228" x="4017963" y="2697163"/>
          <p14:tracePt t="39246" x="4133850" y="2697163"/>
          <p14:tracePt t="39261" x="4205288" y="2697163"/>
          <p14:tracePt t="39279" x="4411663" y="2697163"/>
          <p14:tracePt t="39295" x="4670425" y="2697163"/>
          <p14:tracePt t="39295" x="4759325" y="2697163"/>
          <p14:tracePt t="39313" x="4929188" y="2697163"/>
          <p14:tracePt t="39328" x="5062538" y="2697163"/>
          <p14:tracePt t="39344" x="5116513" y="2697163"/>
          <p14:tracePt t="39361" x="5170488" y="2697163"/>
          <p14:tracePt t="39379" x="5241925" y="2724150"/>
          <p14:tracePt t="39395" x="5295900" y="2732088"/>
          <p14:tracePt t="39412" x="5384800" y="2776538"/>
          <p14:tracePt t="39428" x="5510213" y="2822575"/>
          <p14:tracePt t="39445" x="5581650" y="2857500"/>
          <p14:tracePt t="39461" x="5705475" y="2911475"/>
          <p14:tracePt t="39479" x="5776913" y="2938463"/>
          <p14:tracePt t="39495" x="5830888" y="2973388"/>
          <p14:tracePt t="39495" x="5894388" y="2982913"/>
          <p14:tracePt t="39513" x="5929313" y="3000375"/>
          <p14:tracePt t="39528" x="5965825" y="3017838"/>
          <p14:tracePt t="39544" x="5973763" y="3027363"/>
          <p14:tracePt t="39561" x="5983288" y="3044825"/>
          <p14:tracePt t="39578" x="5991225" y="3062288"/>
          <p14:tracePt t="39594" x="5991225" y="3116263"/>
          <p14:tracePt t="39611" x="5983288" y="3187700"/>
          <p14:tracePt t="39627" x="5956300" y="3214688"/>
          <p14:tracePt t="39645" x="5911850" y="3251200"/>
          <p14:tracePt t="39660" x="5857875" y="3259138"/>
          <p14:tracePt t="39678" x="5786438" y="3259138"/>
          <p14:tracePt t="39694" x="5688013" y="3259138"/>
          <p14:tracePt t="39694" x="5661025" y="3259138"/>
          <p14:tracePt t="39712" x="5589588" y="3259138"/>
          <p14:tracePt t="39728" x="5537200" y="3259138"/>
          <p14:tracePt t="39744" x="5510213" y="3259138"/>
          <p14:tracePt t="39761" x="5465763" y="3259138"/>
          <p14:tracePt t="39778" x="5429250" y="3259138"/>
          <p14:tracePt t="39795" x="5411788" y="3259138"/>
          <p14:tracePt t="39811" x="5384800" y="3259138"/>
          <p14:tracePt t="39827" x="5330825" y="3259138"/>
          <p14:tracePt t="39844" x="5276850" y="3232150"/>
          <p14:tracePt t="39860" x="5160963" y="3232150"/>
          <p14:tracePt t="39877" x="5010150" y="3232150"/>
          <p14:tracePt t="39894" x="4848225" y="3232150"/>
          <p14:tracePt t="39911" x="4652963" y="3224213"/>
          <p14:tracePt t="39927" x="4456113" y="3205163"/>
          <p14:tracePt t="39945" x="4367213" y="3197225"/>
          <p14:tracePt t="39961" x="4322763" y="3197225"/>
          <p14:tracePt t="39977" x="4295775" y="3179763"/>
          <p14:tracePt t="40024" x="4286250" y="3170238"/>
          <p14:tracePt t="40040" x="4268788" y="3152775"/>
          <p14:tracePt t="40071" x="4268788" y="3133725"/>
          <p14:tracePt t="40079" x="4259263" y="3098800"/>
          <p14:tracePt t="40088" x="4259263" y="3062288"/>
          <p14:tracePt t="40094" x="4259263" y="3027363"/>
          <p14:tracePt t="40110" x="4259263" y="2938463"/>
          <p14:tracePt t="40128" x="4295775" y="2867025"/>
          <p14:tracePt t="40144" x="4313238" y="2830513"/>
          <p14:tracePt t="40161" x="4330700" y="2822575"/>
          <p14:tracePt t="40176" x="4402138" y="2813050"/>
          <p14:tracePt t="40194" x="4537075" y="2786063"/>
          <p14:tracePt t="40210" x="4660900" y="2768600"/>
          <p14:tracePt t="40227" x="4902200" y="2741613"/>
          <p14:tracePt t="40243" x="5143500" y="2705100"/>
          <p14:tracePt t="40260" x="5429250" y="2670175"/>
          <p14:tracePt t="40277" x="5626100" y="2670175"/>
          <p14:tracePt t="40293" x="5822950" y="2670175"/>
          <p14:tracePt t="40310" x="5956300" y="2670175"/>
          <p14:tracePt t="40327" x="6018213" y="2670175"/>
          <p14:tracePt t="40343" x="6108700" y="2670175"/>
          <p14:tracePt t="40360" x="6197600" y="2705100"/>
          <p14:tracePt t="40376" x="6269038" y="2741613"/>
          <p14:tracePt t="40394" x="6357938" y="2786063"/>
          <p14:tracePt t="40410" x="6446838" y="2847975"/>
          <p14:tracePt t="40427" x="6510338" y="2901950"/>
          <p14:tracePt t="40443" x="6554788" y="2938463"/>
          <p14:tracePt t="40480" x="6562725" y="2938463"/>
          <p14:tracePt t="40495" x="6572250" y="2946400"/>
          <p14:tracePt t="40512" x="6589713" y="2955925"/>
          <p14:tracePt t="40520" x="6608763" y="2982913"/>
          <p14:tracePt t="40526" x="6608763" y="3036888"/>
          <p14:tracePt t="40542" x="6616700" y="3081338"/>
          <p14:tracePt t="40561" x="6616700" y="3116263"/>
          <p14:tracePt t="40576" x="6599238" y="3143250"/>
          <p14:tracePt t="40593" x="6545263" y="3179763"/>
          <p14:tracePt t="40610" x="6456363" y="3224213"/>
          <p14:tracePt t="40627" x="6348413" y="3295650"/>
          <p14:tracePt t="40642" x="6205538" y="3367088"/>
          <p14:tracePt t="40660" x="6089650" y="3402013"/>
          <p14:tracePt t="40676" x="5884863" y="3419475"/>
          <p14:tracePt t="40693" x="5732463" y="3438525"/>
          <p14:tracePt t="40709" x="5599113" y="3438525"/>
          <p14:tracePt t="40727" x="5500688" y="3438525"/>
          <p14:tracePt t="40743" x="5348288" y="3438525"/>
          <p14:tracePt t="40743" x="5313363" y="3438525"/>
          <p14:tracePt t="40760" x="5187950" y="3438525"/>
          <p14:tracePt t="40776" x="5045075" y="3419475"/>
          <p14:tracePt t="40793" x="4822825" y="3384550"/>
          <p14:tracePt t="40809" x="4625975" y="3367088"/>
          <p14:tracePt t="40826" x="4465638" y="3322638"/>
          <p14:tracePt t="40843" x="4348163" y="3295650"/>
          <p14:tracePt t="40860" x="4259263" y="3259138"/>
          <p14:tracePt t="40876" x="4214813" y="3251200"/>
          <p14:tracePt t="40893" x="4143375" y="3214688"/>
          <p14:tracePt t="40909" x="4125913" y="3197225"/>
          <p14:tracePt t="40926" x="4089400" y="3179763"/>
          <p14:tracePt t="40942" x="4089400" y="3170238"/>
          <p14:tracePt t="40960" x="4089400" y="3125788"/>
          <p14:tracePt t="40975" x="4089400" y="3098800"/>
          <p14:tracePt t="40992" x="4116388" y="3044825"/>
          <p14:tracePt t="41009" x="4241800" y="2973388"/>
          <p14:tracePt t="41026" x="4367213" y="2919413"/>
          <p14:tracePt t="41042" x="4491038" y="2894013"/>
          <p14:tracePt t="41060" x="4633913" y="2847975"/>
          <p14:tracePt t="41076" x="4786313" y="2847975"/>
          <p14:tracePt t="41093" x="4902200" y="2847975"/>
          <p14:tracePt t="41109" x="4983163" y="2847975"/>
          <p14:tracePt t="41126" x="5062538" y="2867025"/>
          <p14:tracePt t="41142" x="5170488" y="2894013"/>
          <p14:tracePt t="41142" x="5205413" y="2911475"/>
          <p14:tracePt t="41159" x="5251450" y="2938463"/>
          <p14:tracePt t="41159" x="5286375" y="2946400"/>
          <p14:tracePt t="41175" x="5411788" y="3009900"/>
          <p14:tracePt t="41192" x="5500688" y="3054350"/>
          <p14:tracePt t="41209" x="5554663" y="3089275"/>
          <p14:tracePt t="41226" x="5562600" y="3098800"/>
          <p14:tracePt t="41272" x="5562600" y="3108325"/>
          <p14:tracePt t="41280" x="5562600" y="3152775"/>
          <p14:tracePt t="41283" x="5562600" y="3160713"/>
          <p14:tracePt t="41292" x="5518150" y="3232150"/>
          <p14:tracePt t="41309" x="5394325" y="3295650"/>
          <p14:tracePt t="41326" x="5187950" y="3384550"/>
          <p14:tracePt t="41341" x="5027613" y="3429000"/>
          <p14:tracePt t="41359" x="4803775" y="3455988"/>
          <p14:tracePt t="41374" x="4545013" y="3473450"/>
          <p14:tracePt t="41393" x="4348163" y="3473450"/>
          <p14:tracePt t="41409" x="4125913" y="3473450"/>
          <p14:tracePt t="41425" x="3938588" y="3473450"/>
          <p14:tracePt t="41441" x="3741738" y="3473450"/>
          <p14:tracePt t="41458" x="3562350" y="3473450"/>
          <p14:tracePt t="41475" x="3394075" y="3473450"/>
          <p14:tracePt t="41492" x="3259138" y="3473450"/>
          <p14:tracePt t="41508" x="3098800" y="3465513"/>
          <p14:tracePt t="41526" x="2938463" y="3438525"/>
          <p14:tracePt t="41541" x="2741613" y="3419475"/>
          <p14:tracePt t="41559" x="2581275" y="3367088"/>
          <p14:tracePt t="41574" x="2374900" y="3322638"/>
          <p14:tracePt t="41592" x="2214563" y="3286125"/>
          <p14:tracePt t="41608" x="2143125" y="3276600"/>
          <p14:tracePt t="41625" x="2081213" y="3251200"/>
          <p14:tracePt t="41687" x="2081213" y="3241675"/>
          <p14:tracePt t="41704" x="2081213" y="3232150"/>
          <p14:tracePt t="41720" x="2108200" y="3214688"/>
          <p14:tracePt t="41728" x="2152650" y="3214688"/>
          <p14:tracePt t="41736" x="2232025" y="3214688"/>
          <p14:tracePt t="41744" x="2581275" y="3197225"/>
          <p14:tracePt t="41758" x="3054350" y="3143250"/>
          <p14:tracePt t="41775" x="3419475" y="3062288"/>
          <p14:tracePt t="41775" x="3616325" y="3027363"/>
          <p14:tracePt t="41792" x="4214813" y="2965450"/>
          <p14:tracePt t="41808" x="4687888" y="2928938"/>
          <p14:tracePt t="41824" x="5010150" y="2928938"/>
          <p14:tracePt t="41841" x="5303838" y="2911475"/>
          <p14:tracePt t="41857" x="5634038" y="2847975"/>
          <p14:tracePt t="41875" x="5919788" y="2759075"/>
          <p14:tracePt t="41891" x="6170613" y="2697163"/>
          <p14:tracePt t="41908" x="6357938" y="2633663"/>
          <p14:tracePt t="41925" x="6491288" y="2608263"/>
          <p14:tracePt t="41941" x="6616700" y="2527300"/>
          <p14:tracePt t="41957" x="6697663" y="2509838"/>
          <p14:tracePt t="41974" x="6742113" y="2473325"/>
          <p14:tracePt t="41991" x="6848475" y="2411413"/>
          <p14:tracePt t="42008" x="6973888" y="2357438"/>
          <p14:tracePt t="42024" x="7072313" y="2303463"/>
          <p14:tracePt t="42042" x="7197725" y="2268538"/>
          <p14:tracePt t="42058" x="7269163" y="2232025"/>
          <p14:tracePt t="42075" x="7323138" y="2205038"/>
          <p14:tracePt t="42090" x="7429500" y="2152650"/>
          <p14:tracePt t="42108" x="7608888" y="2036763"/>
          <p14:tracePt t="42124" x="7759700" y="1938338"/>
          <p14:tracePt t="42141" x="7902575" y="1866900"/>
          <p14:tracePt t="42157" x="7991475" y="1839913"/>
          <p14:tracePt t="42175" x="8045450" y="1839913"/>
          <p14:tracePt t="42191" x="8099425" y="1839913"/>
          <p14:tracePt t="42191" x="8134350" y="1839913"/>
          <p14:tracePt t="42208" x="8215313" y="1839913"/>
          <p14:tracePt t="42224" x="8269288" y="1839913"/>
          <p14:tracePt t="42242" x="8304213" y="1839913"/>
          <p14:tracePt t="42257" x="8323263" y="1839913"/>
          <p14:tracePt t="42384" x="8331200" y="1839913"/>
          <p14:tracePt t="42392" x="8323263" y="1866900"/>
          <p14:tracePt t="42400" x="8296275" y="1874838"/>
          <p14:tracePt t="42406" x="8224838" y="1884363"/>
          <p14:tracePt t="42424" x="8205788" y="1901825"/>
          <p14:tracePt t="42440" x="8153400" y="1901825"/>
          <p14:tracePt t="42456" x="8089900" y="1919288"/>
          <p14:tracePt t="42474" x="8072438" y="1919288"/>
          <p14:tracePt t="42490" x="8045450" y="1919288"/>
          <p14:tracePt t="42507" x="8018463" y="1919288"/>
          <p14:tracePt t="42523" x="7974013" y="1928813"/>
          <p14:tracePt t="42541" x="7920038" y="1946275"/>
          <p14:tracePt t="42556" x="7848600" y="1955800"/>
          <p14:tracePt t="42574" x="7759700" y="1990725"/>
          <p14:tracePt t="42590" x="7705725" y="2009775"/>
          <p14:tracePt t="42607" x="7581900" y="2062163"/>
          <p14:tracePt t="42624" x="7456488" y="2125663"/>
          <p14:tracePt t="42640" x="7394575" y="2152650"/>
          <p14:tracePt t="42656" x="7251700" y="2251075"/>
          <p14:tracePt t="42674" x="7116763" y="2339975"/>
          <p14:tracePt t="42690" x="6938963" y="2482850"/>
          <p14:tracePt t="42707" x="6724650" y="2670175"/>
          <p14:tracePt t="42723" x="6510338" y="2840038"/>
          <p14:tracePt t="42740" x="6429375" y="2919413"/>
          <p14:tracePt t="42757" x="6367463" y="2965450"/>
          <p14:tracePt t="42773" x="6323013" y="3009900"/>
          <p14:tracePt t="42789" x="6276975" y="3044825"/>
          <p14:tracePt t="42806" x="6188075" y="3098800"/>
          <p14:tracePt t="42823" x="6018213" y="3251200"/>
          <p14:tracePt t="42840" x="5929313" y="3313113"/>
          <p14:tracePt t="42856" x="5803900" y="3375025"/>
          <p14:tracePt t="42874" x="5751513" y="3402013"/>
          <p14:tracePt t="42890" x="5705475" y="3419475"/>
          <p14:tracePt t="42907" x="5653088" y="3419475"/>
          <p14:tracePt t="42923" x="5616575" y="3455988"/>
          <p14:tracePt t="42940" x="5572125" y="3473450"/>
          <p14:tracePt t="42956" x="5483225" y="3482975"/>
          <p14:tracePt t="42973" x="5465763" y="3509963"/>
          <p14:tracePt t="42973" x="0" y="0"/>
        </p14:tracePtLst>
        <p14:tracePtLst>
          <p14:tracePt t="72919" x="544513" y="2116138"/>
          <p14:tracePt t="72927" x="588963" y="2116138"/>
          <p14:tracePt t="72928" x="615950" y="2133600"/>
          <p14:tracePt t="72951" x="625475" y="2133600"/>
          <p14:tracePt t="72959" x="633413" y="2133600"/>
          <p14:tracePt t="72959" x="652463" y="2143125"/>
          <p14:tracePt t="73032" x="660400" y="2152650"/>
          <p14:tracePt t="73040" x="669925" y="2152650"/>
          <p14:tracePt t="73048" x="679450" y="2152650"/>
          <p14:tracePt t="73056" x="696913" y="2152650"/>
          <p14:tracePt t="73063" x="768350" y="2152650"/>
          <p14:tracePt t="73063" x="803275" y="2133600"/>
          <p14:tracePt t="73079" x="830263" y="2133600"/>
          <p14:tracePt t="73096" x="874713" y="2133600"/>
          <p14:tracePt t="73112" x="938213" y="2133600"/>
          <p14:tracePt t="73129" x="1054100" y="2170113"/>
          <p14:tracePt t="73146" x="1204913" y="2259013"/>
          <p14:tracePt t="73163" x="1312863" y="2312988"/>
          <p14:tracePt t="73179" x="1446213" y="2419350"/>
          <p14:tracePt t="73196" x="1616075" y="2544763"/>
          <p14:tracePt t="73213" x="1751013" y="2643188"/>
          <p14:tracePt t="73229" x="1884363" y="2768600"/>
          <p14:tracePt t="73246" x="2027238" y="2901950"/>
          <p14:tracePt t="73262" x="2205038" y="3116263"/>
          <p14:tracePt t="73280" x="2303463" y="3214688"/>
          <p14:tracePt t="73296" x="2347913" y="3286125"/>
          <p14:tracePt t="73313" x="2428875" y="3375025"/>
          <p14:tracePt t="73329" x="2482850" y="3455988"/>
          <p14:tracePt t="73345" x="2554288" y="3536950"/>
          <p14:tracePt t="73362" x="2616200" y="3598863"/>
          <p14:tracePt t="73379" x="2705100" y="3670300"/>
          <p14:tracePt t="73396" x="2786063" y="3751263"/>
          <p14:tracePt t="73412" x="2830513" y="3822700"/>
          <p14:tracePt t="73429" x="2911475" y="3911600"/>
          <p14:tracePt t="73445" x="2982913" y="3973513"/>
          <p14:tracePt t="73462" x="3054350" y="4037013"/>
          <p14:tracePt t="73479" x="3170238" y="4089400"/>
          <p14:tracePt t="73496" x="3224213" y="4089400"/>
          <p14:tracePt t="73512" x="3251200" y="4089400"/>
          <p14:tracePt t="73528" x="3286125" y="4089400"/>
          <p14:tracePt t="73545" x="3322638" y="4089400"/>
          <p14:tracePt t="73561" x="3375025" y="4089400"/>
          <p14:tracePt t="73578" x="3429000" y="4071938"/>
          <p14:tracePt t="73595" x="3465513" y="4062413"/>
          <p14:tracePt t="73611" x="3509963" y="4062413"/>
          <p14:tracePt t="73629" x="3571875" y="4062413"/>
          <p14:tracePt t="73645" x="3687763" y="4044950"/>
          <p14:tracePt t="73663" x="3840163" y="4044950"/>
          <p14:tracePt t="73679" x="4143375" y="4044950"/>
          <p14:tracePt t="73695" x="4340225" y="4044950"/>
          <p14:tracePt t="73711" x="4465638" y="4044950"/>
          <p14:tracePt t="73729" x="4581525" y="4044950"/>
          <p14:tracePt t="73745" x="4660900" y="4044950"/>
          <p14:tracePt t="73762" x="4732338" y="4044950"/>
          <p14:tracePt t="73778" x="4813300" y="4044950"/>
          <p14:tracePt t="73796" x="4919663" y="4027488"/>
          <p14:tracePt t="73812" x="5027613" y="4010025"/>
          <p14:tracePt t="73828" x="5160963" y="4010025"/>
          <p14:tracePt t="73845" x="5259388" y="4010025"/>
          <p14:tracePt t="73861" x="5357813" y="4010025"/>
          <p14:tracePt t="73878" x="5465763" y="4010025"/>
          <p14:tracePt t="73895" x="5581650" y="4010025"/>
          <p14:tracePt t="73912" x="5680075" y="4010025"/>
          <p14:tracePt t="73928" x="5751513" y="4010025"/>
          <p14:tracePt t="73945" x="5848350" y="4000500"/>
          <p14:tracePt t="73962" x="5965825" y="3956050"/>
          <p14:tracePt t="73977" x="6089650" y="3946525"/>
          <p14:tracePt t="73995" x="6180138" y="3929063"/>
          <p14:tracePt t="74011" x="6251575" y="3919538"/>
          <p14:tracePt t="74028" x="6340475" y="3902075"/>
          <p14:tracePt t="74044" x="6438900" y="3894138"/>
          <p14:tracePt t="74061" x="6527800" y="3884613"/>
          <p14:tracePt t="74077" x="6626225" y="3857625"/>
          <p14:tracePt t="74094" x="6751638" y="3803650"/>
          <p14:tracePt t="74112" x="6840538" y="3759200"/>
          <p14:tracePt t="74129" x="6973888" y="3705225"/>
          <p14:tracePt t="74144" x="7054850" y="3660775"/>
          <p14:tracePt t="74162" x="7099300" y="3633788"/>
          <p14:tracePt t="74178" x="7126288" y="3616325"/>
          <p14:tracePt t="74195" x="7134225" y="3589338"/>
          <p14:tracePt t="74239" x="7134225" y="3581400"/>
          <p14:tracePt t="74247" x="7126288" y="3562350"/>
          <p14:tracePt t="74254" x="7116763" y="3562350"/>
          <p14:tracePt t="74261" x="7062788" y="3544888"/>
          <p14:tracePt t="74277" x="7018338" y="3527425"/>
          <p14:tracePt t="74294" x="6965950" y="3517900"/>
          <p14:tracePt t="74312" x="6902450" y="3509963"/>
          <p14:tracePt t="74328" x="6831013" y="3482975"/>
          <p14:tracePt t="74344" x="6742113" y="3482975"/>
          <p14:tracePt t="74361" x="6643688" y="3473450"/>
          <p14:tracePt t="74377" x="6562725" y="3465513"/>
          <p14:tracePt t="74395" x="6375400" y="3419475"/>
          <p14:tracePt t="74411" x="6161088" y="3419475"/>
          <p14:tracePt t="74428" x="5919788" y="3402013"/>
          <p14:tracePt t="74445" x="5705475" y="3402013"/>
          <p14:tracePt t="74461" x="5510213" y="3367088"/>
          <p14:tracePt t="74477" x="5313363" y="3367088"/>
          <p14:tracePt t="74494" x="5108575" y="3322638"/>
          <p14:tracePt t="74510" x="4786313" y="3322638"/>
          <p14:tracePt t="74528" x="4589463" y="3322638"/>
          <p14:tracePt t="74544" x="4394200" y="3322638"/>
          <p14:tracePt t="74561" x="4197350" y="3322638"/>
          <p14:tracePt t="74578" x="4044950" y="3322638"/>
          <p14:tracePt t="74594" x="3894138" y="3322638"/>
          <p14:tracePt t="74610" x="3776663" y="3322638"/>
          <p14:tracePt t="74627" x="3625850" y="3322638"/>
          <p14:tracePt t="74644" x="3490913" y="3322638"/>
          <p14:tracePt t="74660" x="3295650" y="3322638"/>
          <p14:tracePt t="74677" x="3160713" y="3322638"/>
          <p14:tracePt t="74694" x="3054350" y="3322638"/>
          <p14:tracePt t="74710" x="2955925" y="3322638"/>
          <p14:tracePt t="74710" x="2901950" y="3322638"/>
          <p14:tracePt t="74728" x="2830513" y="3303588"/>
          <p14:tracePt t="74743" x="2741613" y="3303588"/>
          <p14:tracePt t="74760" x="2679700" y="3303588"/>
          <p14:tracePt t="74776" x="2643188" y="3303588"/>
          <p14:tracePt t="74794" x="2616200" y="3303588"/>
          <p14:tracePt t="74811" x="2562225" y="3303588"/>
          <p14:tracePt t="74827" x="2500313" y="3303588"/>
          <p14:tracePt t="74843" x="2446338" y="3303588"/>
          <p14:tracePt t="74860" x="2411413" y="3303588"/>
          <p14:tracePt t="74876" x="2374900" y="3322638"/>
          <p14:tracePt t="74894" x="2366963" y="3330575"/>
          <p14:tracePt t="74909" x="2357438" y="3340100"/>
          <p14:tracePt t="74926" x="2347913" y="3367088"/>
          <p14:tracePt t="74943" x="2347913" y="3384550"/>
          <p14:tracePt t="74960" x="2347913" y="3429000"/>
          <p14:tracePt t="74976" x="2347913" y="3465513"/>
          <p14:tracePt t="74993" x="2357438" y="3509963"/>
          <p14:tracePt t="75010" x="2419350" y="3544888"/>
          <p14:tracePt t="75027" x="2509838" y="3581400"/>
          <p14:tracePt t="75043" x="2562225" y="3608388"/>
          <p14:tracePt t="75060" x="2660650" y="3608388"/>
          <p14:tracePt t="75076" x="2751138" y="3616325"/>
          <p14:tracePt t="75094" x="2874963" y="3616325"/>
          <p14:tracePt t="75110" x="2990850" y="3616325"/>
          <p14:tracePt t="75127" x="3089275" y="3616325"/>
          <p14:tracePt t="75143" x="3179763" y="3616325"/>
          <p14:tracePt t="75160" x="3295650" y="3643313"/>
          <p14:tracePt t="75176" x="3482975" y="3643313"/>
          <p14:tracePt t="75193" x="3652838" y="3643313"/>
          <p14:tracePt t="75209" x="3813175" y="3643313"/>
          <p14:tracePt t="75226" x="3983038" y="3643313"/>
          <p14:tracePt t="75243" x="4179888" y="3643313"/>
          <p14:tracePt t="75259" x="4375150" y="3643313"/>
          <p14:tracePt t="75276" x="4608513" y="3643313"/>
          <p14:tracePt t="75293" x="4894263" y="3643313"/>
          <p14:tracePt t="75309" x="5187950" y="3643313"/>
          <p14:tracePt t="75326" x="5465763" y="3643313"/>
          <p14:tracePt t="75342" x="5830888" y="3643313"/>
          <p14:tracePt t="75360" x="5965825" y="3643313"/>
          <p14:tracePt t="75377" x="6037263" y="3643313"/>
          <p14:tracePt t="75392" x="6072188" y="3643313"/>
          <p14:tracePt t="75409" x="6134100" y="3643313"/>
          <p14:tracePt t="75426" x="6188075" y="3643313"/>
          <p14:tracePt t="75442" x="6251575" y="3643313"/>
          <p14:tracePt t="75459" x="6340475" y="3643313"/>
          <p14:tracePt t="75476" x="6438900" y="3616325"/>
          <p14:tracePt t="75492" x="6510338" y="3581400"/>
          <p14:tracePt t="75509" x="6599238" y="3554413"/>
          <p14:tracePt t="75526" x="6680200" y="3517900"/>
          <p14:tracePt t="75543" x="6742113" y="3500438"/>
          <p14:tracePt t="75559" x="6796088" y="3482975"/>
          <p14:tracePt t="75576" x="6831013" y="3446463"/>
          <p14:tracePt t="75593" x="6840538" y="3438525"/>
          <p14:tracePt t="75655" x="6840538" y="3429000"/>
          <p14:tracePt t="75663" x="6804025" y="3419475"/>
          <p14:tracePt t="75672" x="6759575" y="3419475"/>
          <p14:tracePt t="75674" x="6724650" y="3419475"/>
          <p14:tracePt t="75681" x="6670675" y="3411538"/>
          <p14:tracePt t="75692" x="6589713" y="3394075"/>
          <p14:tracePt t="75709" x="6473825" y="3394075"/>
          <p14:tracePt t="75726" x="6384925" y="3357563"/>
          <p14:tracePt t="75743" x="6276975" y="3357563"/>
          <p14:tracePt t="75759" x="6089650" y="3330575"/>
          <p14:tracePt t="75776" x="5911850" y="3295650"/>
          <p14:tracePt t="75793" x="5572125" y="3295650"/>
          <p14:tracePt t="75810" x="5251450" y="3295650"/>
          <p14:tracePt t="75826" x="4946650" y="3295650"/>
          <p14:tracePt t="75842" x="4714875" y="3295650"/>
          <p14:tracePt t="75859" x="4581525" y="3295650"/>
          <p14:tracePt t="75876" x="4483100" y="3295650"/>
          <p14:tracePt t="75892" x="4384675" y="3295650"/>
          <p14:tracePt t="75909" x="4268788" y="3295650"/>
          <p14:tracePt t="75925" x="4170363" y="3295650"/>
          <p14:tracePt t="75942" x="3973513" y="3295650"/>
          <p14:tracePt t="75958" x="3803650" y="3295650"/>
          <p14:tracePt t="75958" x="3697288" y="3295650"/>
          <p14:tracePt t="75976" x="3544888" y="3295650"/>
          <p14:tracePt t="75991" x="3402013" y="3295650"/>
          <p14:tracePt t="76009" x="3286125" y="3295650"/>
          <p14:tracePt t="76025" x="3224213" y="3295650"/>
          <p14:tracePt t="76042" x="3170238" y="3295650"/>
          <p14:tracePt t="76058" x="3098800" y="3295650"/>
          <p14:tracePt t="76076" x="3000375" y="3303588"/>
          <p14:tracePt t="76092" x="2894013" y="3313113"/>
          <p14:tracePt t="76109" x="2776538" y="3330575"/>
          <p14:tracePt t="76125" x="2652713" y="3357563"/>
          <p14:tracePt t="76141" x="2536825" y="3384550"/>
          <p14:tracePt t="76158" x="2419350" y="3419475"/>
          <p14:tracePt t="76158" x="2366963" y="3438525"/>
          <p14:tracePt t="76176" x="2312988" y="3446463"/>
          <p14:tracePt t="76191" x="2268538" y="3455988"/>
          <p14:tracePt t="76209" x="2224088" y="3473450"/>
          <p14:tracePt t="76224" x="2205038" y="3482975"/>
          <p14:tracePt t="76242" x="2179638" y="3500438"/>
          <p14:tracePt t="76288" x="2179638" y="3536950"/>
          <p14:tracePt t="76295" x="2179638" y="3581400"/>
          <p14:tracePt t="76300" x="2179638" y="3616325"/>
          <p14:tracePt t="76308" x="2224088" y="3652838"/>
          <p14:tracePt t="76325" x="2259013" y="3670300"/>
          <p14:tracePt t="76342" x="2322513" y="3697288"/>
          <p14:tracePt t="76358" x="2374900" y="3724275"/>
          <p14:tracePt t="76358" x="2411413" y="3724275"/>
          <p14:tracePt t="76376" x="2536825" y="3768725"/>
          <p14:tracePt t="76391" x="2724150" y="3768725"/>
          <p14:tracePt t="76408" x="2965450" y="3768725"/>
          <p14:tracePt t="76424" x="3224213" y="3768725"/>
          <p14:tracePt t="76441" x="3455988" y="3768725"/>
          <p14:tracePt t="76458" x="3803650" y="3768725"/>
          <p14:tracePt t="76474" x="4037013" y="3768725"/>
          <p14:tracePt t="76491" x="4214813" y="3768725"/>
          <p14:tracePt t="76508" x="4429125" y="3768725"/>
          <p14:tracePt t="76525" x="4625975" y="3768725"/>
          <p14:tracePt t="76542" x="4795838" y="3768725"/>
          <p14:tracePt t="76558" x="4983163" y="3724275"/>
          <p14:tracePt t="76575" x="5170488" y="3660775"/>
          <p14:tracePt t="76591" x="5384800" y="3581400"/>
          <p14:tracePt t="76608" x="5527675" y="3517900"/>
          <p14:tracePt t="76624" x="5572125" y="3509963"/>
          <p14:tracePt t="76640" x="5608638" y="3465513"/>
          <p14:tracePt t="76657" x="5653088" y="3446463"/>
          <p14:tracePt t="76943" x="5661025" y="3446463"/>
          <p14:tracePt t="76964" x="5670550" y="3465513"/>
          <p14:tracePt t="76964" x="5688013" y="3482975"/>
          <p14:tracePt t="76973" x="5732463" y="3490913"/>
          <p14:tracePt t="76990" x="5768975" y="3500438"/>
          <p14:tracePt t="76990" x="5795963" y="3517900"/>
          <p14:tracePt t="77008" x="5813425" y="3527425"/>
          <p14:tracePt t="77024" x="5840413" y="3536950"/>
          <p14:tracePt t="77040" x="5884863" y="3571875"/>
          <p14:tracePt t="77057" x="5902325" y="3571875"/>
          <p14:tracePt t="77074" x="5911850" y="3581400"/>
          <p14:tracePt t="77112" x="5929313" y="3581400"/>
          <p14:tracePt t="77119" x="5938838" y="3589338"/>
          <p14:tracePt t="77152" x="5956300" y="3598863"/>
          <p14:tracePt t="77152" x="5956300" y="3608388"/>
          <p14:tracePt t="77167" x="5956300" y="3616325"/>
          <p14:tracePt t="77175" x="5956300" y="3633788"/>
          <p14:tracePt t="77183" x="5956300" y="3670300"/>
          <p14:tracePt t="77191" x="5956300" y="3705225"/>
          <p14:tracePt t="77206" x="5965825" y="3786188"/>
          <p14:tracePt t="77224" x="5965825" y="3830638"/>
          <p14:tracePt t="77240" x="5965825" y="3867150"/>
          <p14:tracePt t="77256" x="5965825" y="3884613"/>
          <p14:tracePt t="77273" x="5965825" y="3894138"/>
          <p14:tracePt t="77290" x="5965825" y="3929063"/>
          <p14:tracePt t="77307" x="5956300" y="3956050"/>
          <p14:tracePt t="77323" x="5956300" y="3983038"/>
          <p14:tracePt t="77340" x="5938838" y="4017963"/>
          <p14:tracePt t="77356" x="5929313" y="4044950"/>
          <p14:tracePt t="77374" x="5919788" y="4098925"/>
          <p14:tracePt t="77390" x="5894388" y="4125913"/>
          <p14:tracePt t="77406" x="5884863" y="4133850"/>
          <p14:tracePt t="77423" x="5875338" y="4143375"/>
          <p14:tracePt t="77439" x="5867400" y="4170363"/>
          <p14:tracePt t="77456" x="5848350" y="4187825"/>
          <p14:tracePt t="77473" x="5830888" y="4205288"/>
          <p14:tracePt t="77490" x="5803900" y="4205288"/>
          <p14:tracePt t="77506" x="5759450" y="4224338"/>
          <p14:tracePt t="77523" x="5732463" y="4232275"/>
          <p14:tracePt t="77539" x="5670550" y="4259263"/>
          <p14:tracePt t="77556" x="5589588" y="4286250"/>
          <p14:tracePt t="77573" x="5562600" y="4295775"/>
          <p14:tracePt t="77590" x="5500688" y="4303713"/>
          <p14:tracePt t="77606" x="5394325" y="4340225"/>
          <p14:tracePt t="77624" x="5330825" y="4357688"/>
          <p14:tracePt t="77640" x="5241925" y="4357688"/>
          <p14:tracePt t="77657" x="5160963" y="4375150"/>
          <p14:tracePt t="77672" x="5037138" y="4419600"/>
          <p14:tracePt t="77689" x="4911725" y="4446588"/>
          <p14:tracePt t="77706" x="4857750" y="4473575"/>
          <p14:tracePt t="77723" x="4830763" y="4483100"/>
          <p14:tracePt t="77739" x="4813300" y="4483100"/>
          <p14:tracePt t="77756" x="4803775" y="4483100"/>
          <p14:tracePt t="77773" x="4776788" y="4491038"/>
          <p14:tracePt t="77789" x="4724400" y="4500563"/>
          <p14:tracePt t="77806" x="4652963" y="4510088"/>
          <p14:tracePt t="77823" x="4554538" y="4527550"/>
          <p14:tracePt t="77839" x="4419600" y="4537075"/>
          <p14:tracePt t="77857" x="4322763" y="4545013"/>
          <p14:tracePt t="77872" x="4232275" y="4545013"/>
          <p14:tracePt t="77890" x="4152900" y="4545013"/>
          <p14:tracePt t="77906" x="4098925" y="4545013"/>
          <p14:tracePt t="77922" x="4071938" y="4545013"/>
          <p14:tracePt t="77939" x="3990975" y="4545013"/>
          <p14:tracePt t="77956" x="3884613" y="4527550"/>
          <p14:tracePt t="77972" x="3679825" y="4483100"/>
          <p14:tracePt t="77989" x="3544888" y="4456113"/>
          <p14:tracePt t="78005" x="3419475" y="4419600"/>
          <p14:tracePt t="78022" x="3348038" y="4384675"/>
          <p14:tracePt t="78038" x="3286125" y="4367213"/>
          <p14:tracePt t="78056" x="3241675" y="4357688"/>
          <p14:tracePt t="78072" x="3187700" y="4330700"/>
          <p14:tracePt t="78090" x="3179763" y="4322763"/>
          <p14:tracePt t="78105" x="3170238" y="4313238"/>
          <p14:tracePt t="78123" x="3133725" y="4276725"/>
          <p14:tracePt t="78138" x="3125788" y="4232275"/>
          <p14:tracePt t="78156" x="3116263" y="4179888"/>
          <p14:tracePt t="78172" x="3116263" y="4108450"/>
          <p14:tracePt t="78189" x="3116263" y="4071938"/>
          <p14:tracePt t="78205" x="3116263" y="4017963"/>
          <p14:tracePt t="78223" x="3116263" y="3973513"/>
          <p14:tracePt t="78238" x="3116263" y="3911600"/>
          <p14:tracePt t="78256" x="3125788" y="3875088"/>
          <p14:tracePt t="78272" x="3152775" y="3840163"/>
          <p14:tracePt t="78289" x="3205163" y="3795713"/>
          <p14:tracePt t="78305" x="3241675" y="3786188"/>
          <p14:tracePt t="78322" x="3313113" y="3759200"/>
          <p14:tracePt t="78338" x="3402013" y="3732213"/>
          <p14:tracePt t="78355" x="3482975" y="3714750"/>
          <p14:tracePt t="78372" x="3589338" y="3687763"/>
          <p14:tracePt t="78389" x="3670300" y="3660775"/>
          <p14:tracePt t="78405" x="3768725" y="3660775"/>
          <p14:tracePt t="78422" x="3822700" y="3660775"/>
          <p14:tracePt t="78438" x="3956050" y="3660775"/>
          <p14:tracePt t="78456" x="4027488" y="3660775"/>
          <p14:tracePt t="78471" x="4116388" y="3660775"/>
          <p14:tracePt t="78489" x="4214813" y="3660775"/>
          <p14:tracePt t="78504" x="4394200" y="3660775"/>
          <p14:tracePt t="78522" x="4562475" y="3660775"/>
          <p14:tracePt t="78538" x="4697413" y="3660775"/>
          <p14:tracePt t="78555" x="4768850" y="3660775"/>
          <p14:tracePt t="78571" x="4884738" y="3660775"/>
          <p14:tracePt t="78589" x="5037138" y="3697288"/>
          <p14:tracePt t="78604" x="5232400" y="3714750"/>
          <p14:tracePt t="78622" x="5375275" y="3724275"/>
          <p14:tracePt t="78638" x="5500688" y="3759200"/>
          <p14:tracePt t="78638" x="5545138" y="3768725"/>
          <p14:tracePt t="78656" x="5653088" y="3786188"/>
          <p14:tracePt t="78672" x="5724525" y="3786188"/>
          <p14:tracePt t="78688" x="5822950" y="3795713"/>
          <p14:tracePt t="78704" x="5894388" y="3830638"/>
          <p14:tracePt t="78721" x="6010275" y="3857625"/>
          <p14:tracePt t="78737" x="6143625" y="3884613"/>
          <p14:tracePt t="78754" x="6276975" y="3902075"/>
          <p14:tracePt t="78771" x="6367463" y="3929063"/>
          <p14:tracePt t="78788" x="6419850" y="3946525"/>
          <p14:tracePt t="78804" x="6446838" y="3956050"/>
          <p14:tracePt t="78864" x="6456363" y="3965575"/>
          <p14:tracePt t="78895" x="6456363" y="3990975"/>
          <p14:tracePt t="78904" x="6456363" y="4044950"/>
          <p14:tracePt t="78910" x="6456363" y="4098925"/>
          <p14:tracePt t="78921" x="6429375" y="4170363"/>
          <p14:tracePt t="78937" x="6367463" y="4241800"/>
          <p14:tracePt t="78954" x="6313488" y="4303713"/>
          <p14:tracePt t="78971" x="6276975" y="4340225"/>
          <p14:tracePt t="78987" x="6205538" y="4367213"/>
          <p14:tracePt t="79004" x="6126163" y="4411663"/>
          <p14:tracePt t="79020" x="6037263" y="4429125"/>
          <p14:tracePt t="79037" x="5956300" y="4446588"/>
          <p14:tracePt t="79054" x="5813425" y="4473575"/>
          <p14:tracePt t="79071" x="5653088" y="4500563"/>
          <p14:tracePt t="79088" x="5581650" y="4510088"/>
          <p14:tracePt t="79104" x="5527675" y="4518025"/>
          <p14:tracePt t="79121" x="5456238" y="4545013"/>
          <p14:tracePt t="79137" x="5259388" y="4572000"/>
          <p14:tracePt t="79154" x="5054600" y="4625975"/>
          <p14:tracePt t="79170" x="4875213" y="4652963"/>
          <p14:tracePt t="79187" x="4759325" y="4652963"/>
          <p14:tracePt t="79203" x="4679950" y="4652963"/>
          <p14:tracePt t="79221" x="4608513" y="4652963"/>
          <p14:tracePt t="79237" x="4572000" y="4652963"/>
          <p14:tracePt t="79253" x="4527550" y="4652963"/>
          <p14:tracePt t="79270" x="4456113" y="4652963"/>
          <p14:tracePt t="79270" x="4446588" y="4652963"/>
          <p14:tracePt t="79288" x="4348163" y="4652963"/>
          <p14:tracePt t="79303" x="4197350" y="4652963"/>
          <p14:tracePt t="79320" x="4081463" y="4652963"/>
          <p14:tracePt t="79336" x="3938588" y="4616450"/>
          <p14:tracePt t="79353" x="3776663" y="4589463"/>
          <p14:tracePt t="79370" x="3608388" y="4572000"/>
          <p14:tracePt t="79387" x="3482975" y="4518025"/>
          <p14:tracePt t="79403" x="3384550" y="4510088"/>
          <p14:tracePt t="79420" x="3295650" y="4456113"/>
          <p14:tracePt t="79438" x="3205163" y="4402138"/>
          <p14:tracePt t="79453" x="3116263" y="4367213"/>
          <p14:tracePt t="79470" x="3071813" y="4322763"/>
          <p14:tracePt t="79487" x="3017838" y="4276725"/>
          <p14:tracePt t="79504" x="2990850" y="4232275"/>
          <p14:tracePt t="79520" x="2973388" y="4160838"/>
          <p14:tracePt t="79537" x="2973388" y="4081463"/>
          <p14:tracePt t="79553" x="2973388" y="4017963"/>
          <p14:tracePt t="79570" x="2973388" y="3973513"/>
          <p14:tracePt t="79586" x="3000375" y="3919538"/>
          <p14:tracePt t="79603" x="3027363" y="3884613"/>
          <p14:tracePt t="79620" x="3081338" y="3875088"/>
          <p14:tracePt t="79637" x="3125788" y="3848100"/>
          <p14:tracePt t="79653" x="3205163" y="3840163"/>
          <p14:tracePt t="79671" x="3322638" y="3813175"/>
          <p14:tracePt t="79686" x="3509963" y="3786188"/>
          <p14:tracePt t="79703" x="3625850" y="3759200"/>
          <p14:tracePt t="79720" x="3714750" y="3759200"/>
          <p14:tracePt t="79737" x="3803650" y="3759200"/>
          <p14:tracePt t="79753" x="3875088" y="3759200"/>
          <p14:tracePt t="79770" x="3956050" y="3759200"/>
          <p14:tracePt t="79786" x="4010025" y="3759200"/>
          <p14:tracePt t="79803" x="4071938" y="3759200"/>
          <p14:tracePt t="79819" x="4152900" y="3759200"/>
          <p14:tracePt t="79837" x="4241800" y="3768725"/>
          <p14:tracePt t="79852" x="4303713" y="3776663"/>
          <p14:tracePt t="79870" x="4394200" y="3786188"/>
          <p14:tracePt t="79885" x="4527550" y="3803650"/>
          <p14:tracePt t="79885" x="4589463" y="3803650"/>
          <p14:tracePt t="79903" x="4776788" y="3848100"/>
          <p14:tracePt t="79919" x="4902200" y="3848100"/>
          <p14:tracePt t="79936" x="5045075" y="3867150"/>
          <p14:tracePt t="79953" x="5160963" y="3867150"/>
          <p14:tracePt t="79970" x="5286375" y="3867150"/>
          <p14:tracePt t="79986" x="5446713" y="3867150"/>
          <p14:tracePt t="80003" x="5572125" y="3867150"/>
          <p14:tracePt t="80019" x="5643563" y="3867150"/>
          <p14:tracePt t="80036" x="5688013" y="3867150"/>
          <p14:tracePt t="80052" x="5715000" y="3867150"/>
          <p14:tracePt t="80070" x="5732463" y="3867150"/>
          <p14:tracePt t="80086" x="5741988" y="3867150"/>
          <p14:tracePt t="80263" x="5751513" y="3875088"/>
          <p14:tracePt t="80311" x="5751513" y="3884613"/>
          <p14:tracePt t="80320" x="5751513" y="3894138"/>
          <p14:tracePt t="80327" x="5751513" y="3911600"/>
          <p14:tracePt t="80336" x="5751513" y="3938588"/>
          <p14:tracePt t="80352" x="5751513" y="3965575"/>
          <p14:tracePt t="80369" x="5751513" y="4010025"/>
          <p14:tracePt t="80385" x="5751513" y="4054475"/>
          <p14:tracePt t="80403" x="5751513" y="4098925"/>
          <p14:tracePt t="80418" x="5751513" y="4133850"/>
          <p14:tracePt t="80436" x="5751513" y="4160838"/>
          <p14:tracePt t="80452" x="5741988" y="4197350"/>
          <p14:tracePt t="80469" x="5688013" y="4232275"/>
          <p14:tracePt t="80485" x="5634038" y="4259263"/>
          <p14:tracePt t="80502" x="5572125" y="4268788"/>
          <p14:tracePt t="80518" x="5419725" y="4295775"/>
          <p14:tracePt t="80536" x="5259388" y="4322763"/>
          <p14:tracePt t="80552" x="5081588" y="4322763"/>
          <p14:tracePt t="80569" x="4983163" y="4322763"/>
          <p14:tracePt t="80585" x="4929188" y="4322763"/>
          <p14:tracePt t="80602" x="4875213" y="4322763"/>
          <p14:tracePt t="80618" x="4795838" y="4322763"/>
          <p14:tracePt t="80636" x="4660900" y="4322763"/>
          <p14:tracePt t="80652" x="4510088" y="4322763"/>
          <p14:tracePt t="80669" x="4330700" y="4303713"/>
          <p14:tracePt t="80685" x="4108450" y="4286250"/>
          <p14:tracePt t="80702" x="3875088" y="4286250"/>
          <p14:tracePt t="80718" x="3687763" y="4251325"/>
          <p14:tracePt t="80718" x="3660775" y="4251325"/>
          <p14:tracePt t="80735" x="3562350" y="4251325"/>
          <p14:tracePt t="80752" x="3482975" y="4251325"/>
          <p14:tracePt t="80769" x="3384550" y="4251325"/>
          <p14:tracePt t="80784" x="3276600" y="4232275"/>
          <p14:tracePt t="80801" x="3143250" y="4214813"/>
          <p14:tracePt t="80818" x="3027363" y="4187825"/>
          <p14:tracePt t="80834" x="2911475" y="4179888"/>
          <p14:tracePt t="80852" x="2795588" y="4152900"/>
          <p14:tracePt t="80868" x="2705100" y="4108450"/>
          <p14:tracePt t="80885" x="2589213" y="4089400"/>
          <p14:tracePt t="80902" x="2482850" y="4044950"/>
          <p14:tracePt t="80918" x="2419350" y="4037013"/>
          <p14:tracePt t="80918" x="2393950" y="4027488"/>
          <p14:tracePt t="80936" x="2312988" y="3973513"/>
          <p14:tracePt t="80952" x="2286000" y="3973513"/>
          <p14:tracePt t="80968" x="2259013" y="3946525"/>
          <p14:tracePt t="80984" x="2241550" y="3929063"/>
          <p14:tracePt t="81031" x="2232025" y="3919538"/>
          <p14:tracePt t="81040" x="2232025" y="3911600"/>
          <p14:tracePt t="81053" x="2232025" y="3894138"/>
          <p14:tracePt t="81071" x="2232025" y="3884613"/>
          <p14:tracePt t="81079" x="2232025" y="3857625"/>
          <p14:tracePt t="81085" x="2232025" y="3848100"/>
          <p14:tracePt t="81100" x="2232025" y="3830638"/>
          <p14:tracePt t="81143" x="2232025" y="3813175"/>
          <p14:tracePt t="81152" x="2232025" y="3803650"/>
          <p14:tracePt t="81167" x="2241550" y="3795713"/>
          <p14:tracePt t="81199" x="2251075" y="3795713"/>
          <p14:tracePt t="81207" x="2268538" y="3795713"/>
          <p14:tracePt t="81215" x="2276475" y="3795713"/>
          <p14:tracePt t="81218" x="2312988" y="3795713"/>
          <p14:tracePt t="81234" x="2347913" y="3795713"/>
          <p14:tracePt t="81250" x="2384425" y="3795713"/>
          <p14:tracePt t="81267" x="2428875" y="3795713"/>
          <p14:tracePt t="81285" x="2473325" y="3795713"/>
          <p14:tracePt t="81301" x="2536825" y="3803650"/>
          <p14:tracePt t="81317" x="2589213" y="3822700"/>
          <p14:tracePt t="81333" x="2660650" y="3848100"/>
          <p14:tracePt t="81333" x="2714625" y="3857625"/>
          <p14:tracePt t="81351" x="2830513" y="3884613"/>
          <p14:tracePt t="81367" x="2901950" y="3911600"/>
          <p14:tracePt t="81384" x="3017838" y="3938588"/>
          <p14:tracePt t="81400" x="3125788" y="3938588"/>
          <p14:tracePt t="81417" x="3303588" y="3983038"/>
          <p14:tracePt t="81433" x="3490913" y="3983038"/>
          <p14:tracePt t="81450" x="3795713" y="3983038"/>
          <p14:tracePt t="81467" x="4054475" y="3983038"/>
          <p14:tracePt t="81484" x="4348163" y="3983038"/>
          <p14:tracePt t="81501" x="4633913" y="3983038"/>
          <p14:tracePt t="81517" x="4929188" y="3983038"/>
          <p14:tracePt t="81533" x="5197475" y="4017963"/>
          <p14:tracePt t="81550" x="5483225" y="4037013"/>
          <p14:tracePt t="81567" x="5562600" y="4054475"/>
          <p14:tracePt t="81584" x="5661025" y="4081463"/>
          <p14:tracePt t="81600" x="5759450" y="4098925"/>
          <p14:tracePt t="81617" x="5884863" y="4125913"/>
          <p14:tracePt t="81633" x="5991225" y="4125913"/>
          <p14:tracePt t="81650" x="6108700" y="4125913"/>
          <p14:tracePt t="81667" x="6180138" y="4125913"/>
          <p14:tracePt t="81684" x="6242050" y="4125913"/>
          <p14:tracePt t="81700" x="6269038" y="4125913"/>
          <p14:tracePt t="81717" x="6276975" y="4125913"/>
          <p14:tracePt t="81799" x="6276975" y="4143375"/>
          <p14:tracePt t="81807" x="6259513" y="4170363"/>
          <p14:tracePt t="81811" x="6188075" y="4205288"/>
          <p14:tracePt t="81817" x="6062663" y="4276725"/>
          <p14:tracePt t="81834" x="5911850" y="4340225"/>
          <p14:tracePt t="81851" x="5768975" y="4394200"/>
          <p14:tracePt t="81867" x="5589588" y="4411663"/>
          <p14:tracePt t="81884" x="5411788" y="4429125"/>
          <p14:tracePt t="81900" x="5214938" y="4429125"/>
          <p14:tracePt t="81917" x="5126038" y="4429125"/>
          <p14:tracePt t="81934" x="5010150" y="4429125"/>
          <p14:tracePt t="81950" x="4902200" y="4429125"/>
          <p14:tracePt t="81967" x="4697413" y="4429125"/>
          <p14:tracePt t="81985" x="4545013" y="4429125"/>
          <p14:tracePt t="82000" x="4411663" y="4429125"/>
          <p14:tracePt t="82017" x="4259263" y="4429125"/>
          <p14:tracePt t="82033" x="4143375" y="4429125"/>
          <p14:tracePt t="82050" x="4044950" y="4429125"/>
          <p14:tracePt t="82065" x="3990975" y="4429125"/>
          <p14:tracePt t="82083" x="3938588" y="4429125"/>
          <p14:tracePt t="82099" x="3884613" y="4411663"/>
          <p14:tracePt t="82116" x="3813175" y="4384675"/>
          <p14:tracePt t="82132" x="3759200" y="4375150"/>
          <p14:tracePt t="82149" x="3705225" y="4340225"/>
          <p14:tracePt t="82166" x="3633788" y="4322763"/>
          <p14:tracePt t="82166" x="3598863" y="4295775"/>
          <p14:tracePt t="82183" x="3527425" y="4259263"/>
          <p14:tracePt t="82199" x="3465513" y="4214813"/>
          <p14:tracePt t="82216" x="3446463" y="4205288"/>
          <p14:tracePt t="82232" x="3429000" y="4179888"/>
          <p14:tracePt t="82250" x="3419475" y="4170363"/>
          <p14:tracePt t="82265" x="3402013" y="4152900"/>
          <p14:tracePt t="82283" x="3402013" y="4143375"/>
          <p14:tracePt t="82299" x="3394075" y="4125913"/>
          <p14:tracePt t="82316" x="3375025" y="4108450"/>
          <p14:tracePt t="82332" x="3375025" y="4098925"/>
          <p14:tracePt t="82349" x="3375025" y="4081463"/>
          <p14:tracePt t="82365" x="3367088" y="4071938"/>
          <p14:tracePt t="82382" x="3367088" y="4054475"/>
          <p14:tracePt t="82399" x="3367088" y="4037013"/>
          <p14:tracePt t="82416" x="3367088" y="4027488"/>
          <p14:tracePt t="82464" x="3367088" y="4010025"/>
          <p14:tracePt t="82471" x="3375025" y="3983038"/>
          <p14:tracePt t="82487" x="3384550" y="3973513"/>
          <p14:tracePt t="82503" x="3419475" y="3965575"/>
          <p14:tracePt t="82519" x="3429000" y="3965575"/>
          <p14:tracePt t="82527" x="3438525" y="3965575"/>
          <p14:tracePt t="82535" x="3473450" y="3946525"/>
          <p14:tracePt t="82549" x="3527425" y="3929063"/>
          <p14:tracePt t="82565" x="3598863" y="3929063"/>
          <p14:tracePt t="82583" x="3697288" y="3919538"/>
          <p14:tracePt t="82599" x="3751263" y="3911600"/>
          <p14:tracePt t="82616" x="3768725" y="3911600"/>
          <p14:tracePt t="82632" x="3803650" y="3911600"/>
          <p14:tracePt t="82649" x="3857625" y="3911600"/>
          <p14:tracePt t="82666" x="3902075" y="3911600"/>
          <p14:tracePt t="82682" x="3938588" y="3911600"/>
          <p14:tracePt t="82699" x="3965575" y="3911600"/>
          <p14:tracePt t="82715" x="4000500" y="3911600"/>
          <p14:tracePt t="82732" x="4037013" y="3911600"/>
          <p14:tracePt t="82749" x="4081463" y="3911600"/>
          <p14:tracePt t="82765" x="4125913" y="3911600"/>
          <p14:tracePt t="82782" x="4160838" y="3911600"/>
          <p14:tracePt t="82798" x="4251325" y="3911600"/>
          <p14:tracePt t="82816" x="4340225" y="3911600"/>
          <p14:tracePt t="82831" x="4465638" y="3911600"/>
          <p14:tracePt t="82848" x="4616450" y="3911600"/>
          <p14:tracePt t="82865" x="4768850" y="3911600"/>
          <p14:tracePt t="82882" x="4857750" y="3911600"/>
          <p14:tracePt t="82898" x="4911725" y="3911600"/>
          <p14:tracePt t="82916" x="4946650" y="3911600"/>
          <p14:tracePt t="82931" x="4983163" y="3911600"/>
          <p14:tracePt t="82948" x="5000625" y="3911600"/>
          <p14:tracePt t="82965" x="5010150" y="3911600"/>
          <p14:tracePt t="82982" x="5027613" y="3911600"/>
          <p14:tracePt t="82998" x="5045075" y="3911600"/>
          <p14:tracePt t="83015" x="5054600" y="3911600"/>
          <p14:tracePt t="83031" x="5062538" y="3911600"/>
          <p14:tracePt t="83048" x="5072063" y="3911600"/>
          <p14:tracePt t="83065" x="5089525" y="3911600"/>
          <p14:tracePt t="83082" x="5108575" y="3911600"/>
          <p14:tracePt t="83098" x="5143500" y="3911600"/>
          <p14:tracePt t="83114" x="5153025" y="3911600"/>
          <p14:tracePt t="83132" x="5170488" y="3911600"/>
          <p14:tracePt t="83148" x="5187950" y="3911600"/>
          <p14:tracePt t="83165" x="5205413" y="3911600"/>
          <p14:tracePt t="83181" x="5232400" y="3911600"/>
          <p14:tracePt t="83198" x="5251450" y="3911600"/>
          <p14:tracePt t="83215" x="5322888" y="3919538"/>
          <p14:tracePt t="83232" x="5357813" y="3929063"/>
          <p14:tracePt t="83248" x="5394325" y="3929063"/>
          <p14:tracePt t="83265" x="5438775" y="3938588"/>
          <p14:tracePt t="83282" x="5456238" y="3938588"/>
          <p14:tracePt t="83298" x="5500688" y="3956050"/>
          <p14:tracePt t="83315" x="5554663" y="3956050"/>
          <p14:tracePt t="83331" x="5589588" y="3965575"/>
          <p14:tracePt t="83348" x="5653088" y="3983038"/>
          <p14:tracePt t="83365" x="5715000" y="3983038"/>
          <p14:tracePt t="83381" x="5776913" y="4000500"/>
          <p14:tracePt t="83398" x="5840413" y="4000500"/>
          <p14:tracePt t="83415" x="5929313" y="4017963"/>
          <p14:tracePt t="83431" x="6000750" y="4044950"/>
          <p14:tracePt t="83448" x="6045200" y="4044950"/>
          <p14:tracePt t="83465" x="6072188" y="4054475"/>
          <p14:tracePt t="83481" x="6116638" y="4054475"/>
          <p14:tracePt t="83499" x="6161088" y="4054475"/>
          <p14:tracePt t="83514" x="6224588" y="4054475"/>
          <p14:tracePt t="83531" x="6323013" y="4054475"/>
          <p14:tracePt t="83547" x="6419850" y="4054475"/>
          <p14:tracePt t="83564" x="6500813" y="4054475"/>
          <p14:tracePt t="83580" x="6537325" y="4054475"/>
          <p14:tracePt t="83597" x="6572250" y="4044950"/>
          <p14:tracePt t="83614" x="6608763" y="4037013"/>
          <p14:tracePt t="83614" x="6616700" y="4037013"/>
          <p14:tracePt t="83631" x="6643688" y="4010025"/>
          <p14:tracePt t="83647" x="6670675" y="3990975"/>
          <p14:tracePt t="83665" x="6688138" y="3973513"/>
          <p14:tracePt t="83681" x="6697663" y="3956050"/>
          <p14:tracePt t="83698" x="6697663" y="3946525"/>
          <p14:tracePt t="83714" x="6715125" y="3911600"/>
          <p14:tracePt t="83731" x="6724650" y="3894138"/>
          <p14:tracePt t="83747" x="6732588" y="3867150"/>
          <p14:tracePt t="83764" x="6759575" y="3840163"/>
          <p14:tracePt t="83781" x="6777038" y="3803650"/>
          <p14:tracePt t="83798" x="6777038" y="3786188"/>
          <p14:tracePt t="83814" x="6804025" y="3759200"/>
          <p14:tracePt t="83831" x="6813550" y="3741738"/>
          <p14:tracePt t="83831" x="6823075" y="3732213"/>
          <p14:tracePt t="83847" x="6823075" y="3724275"/>
          <p14:tracePt t="83864" x="6823075" y="3697288"/>
          <p14:tracePt t="83880" x="6823075" y="3687763"/>
          <p14:tracePt t="83928" x="6823075" y="3670300"/>
          <p14:tracePt t="83967" x="6823075" y="3660775"/>
          <p14:tracePt t="83975" x="6813550" y="3652838"/>
          <p14:tracePt t="83983" x="6777038" y="3643313"/>
          <p14:tracePt t="83990" x="6759575" y="3633788"/>
          <p14:tracePt t="83996" x="6697663" y="3608388"/>
          <p14:tracePt t="84014" x="6616700" y="3598863"/>
          <p14:tracePt t="84031" x="6518275" y="3589338"/>
          <p14:tracePt t="84046" x="6340475" y="3571875"/>
          <p14:tracePt t="84065" x="6224588" y="3571875"/>
          <p14:tracePt t="84080" x="6143625" y="3571875"/>
          <p14:tracePt t="84097" x="6045200" y="3571875"/>
          <p14:tracePt t="84113" x="5983288" y="3571875"/>
          <p14:tracePt t="84130" x="5867400" y="3571875"/>
          <p14:tracePt t="84146" x="5786438" y="3571875"/>
          <p14:tracePt t="84164" x="5670550" y="3571875"/>
          <p14:tracePt t="84179" x="5572125" y="3571875"/>
          <p14:tracePt t="84197" x="5473700" y="3571875"/>
          <p14:tracePt t="84213" x="5367338" y="3571875"/>
          <p14:tracePt t="84230" x="5232400" y="3571875"/>
          <p14:tracePt t="84246" x="5054600" y="3571875"/>
          <p14:tracePt t="84264" x="4938713" y="3571875"/>
          <p14:tracePt t="84279" x="4840288" y="3571875"/>
          <p14:tracePt t="84296" x="4741863" y="3571875"/>
          <p14:tracePt t="84313" x="4670425" y="3571875"/>
          <p14:tracePt t="84329" x="4608513" y="3571875"/>
          <p14:tracePt t="84346" x="4562475" y="3571875"/>
          <p14:tracePt t="84363" x="4491038" y="3571875"/>
          <p14:tracePt t="84379" x="4384675" y="3571875"/>
          <p14:tracePt t="84396" x="4268788" y="3571875"/>
          <p14:tracePt t="84413" x="4187825" y="3571875"/>
          <p14:tracePt t="84430" x="4071938" y="3544888"/>
          <p14:tracePt t="84446" x="3965575" y="3536950"/>
          <p14:tracePt t="84463" x="3902075" y="3536950"/>
          <p14:tracePt t="84479" x="3830638" y="3536950"/>
          <p14:tracePt t="84496" x="3732213" y="3536950"/>
          <p14:tracePt t="84513" x="3652838" y="3536950"/>
          <p14:tracePt t="84530" x="3554413" y="3536950"/>
          <p14:tracePt t="84546" x="3473450" y="3517900"/>
          <p14:tracePt t="84564" x="3375025" y="3509963"/>
          <p14:tracePt t="84579" x="3295650" y="3509963"/>
          <p14:tracePt t="84596" x="3116263" y="3509963"/>
          <p14:tracePt t="84613" x="3017838" y="3509963"/>
          <p14:tracePt t="84630" x="2982913" y="3509963"/>
          <p14:tracePt t="84646" x="2955925" y="3500438"/>
          <p14:tracePt t="84646" x="2946400" y="3490913"/>
          <p14:tracePt t="84664" x="2928938" y="3490913"/>
          <p14:tracePt t="84680" x="2919413" y="3490913"/>
          <p14:tracePt t="84696" x="2894013" y="3482975"/>
          <p14:tracePt t="84713" x="2857500" y="3473450"/>
          <p14:tracePt t="84729" x="2840038" y="3473450"/>
          <p14:tracePt t="84746" x="2830513" y="3465513"/>
          <p14:tracePt t="84762" x="2822575" y="3465513"/>
          <p14:tracePt t="84807" x="2803525" y="3465513"/>
          <p14:tracePt t="84872" x="2795588" y="3465513"/>
          <p14:tracePt t="84912" x="2786063" y="3465513"/>
          <p14:tracePt t="84920" x="2776538" y="3465513"/>
          <p14:tracePt t="84929" x="2776538" y="3473450"/>
          <p14:tracePt t="84935" x="2776538" y="3490913"/>
          <p14:tracePt t="84946" x="2776538" y="3517900"/>
          <p14:tracePt t="84962" x="2776538" y="3527425"/>
          <p14:tracePt t="84979" x="2776538" y="3536950"/>
          <p14:tracePt t="84995" x="2776538" y="3544888"/>
          <p14:tracePt t="85012" x="2776538" y="3571875"/>
          <p14:tracePt t="85029" x="2786063" y="3581400"/>
          <p14:tracePt t="85104" x="2795588" y="3589338"/>
          <p14:tracePt t="85152" x="2803525" y="3598863"/>
          <p14:tracePt t="85440" x="2822575" y="3598863"/>
          <p14:tracePt t="85447" x="2830513" y="3598863"/>
          <p14:tracePt t="85455" x="2840038" y="3608388"/>
          <p14:tracePt t="85495" x="2847975" y="3616325"/>
          <p14:tracePt t="85552" x="2884488" y="3625850"/>
          <p14:tracePt t="85567" x="2894013" y="3633788"/>
          <p14:tracePt t="85574" x="2911475" y="3652838"/>
          <p14:tracePt t="85578" x="2946400" y="3679825"/>
          <p14:tracePt t="85624" x="2955925" y="3697288"/>
          <p14:tracePt t="85631" x="2965450" y="3724275"/>
          <p14:tracePt t="85639" x="2973388" y="3741738"/>
          <p14:tracePt t="85644" x="3000375" y="3776663"/>
          <p14:tracePt t="85661" x="3000375" y="3795713"/>
          <p14:tracePt t="85678" x="3009900" y="3813175"/>
          <p14:tracePt t="85694" x="3009900" y="3840163"/>
          <p14:tracePt t="85711" x="3009900" y="3875088"/>
          <p14:tracePt t="85728" x="3000375" y="3919538"/>
          <p14:tracePt t="85745" x="2990850" y="3929063"/>
          <p14:tracePt t="85761" x="2973388" y="3938588"/>
          <p14:tracePt t="85779" x="2955925" y="3946525"/>
          <p14:tracePt t="85794" x="2928938" y="3965575"/>
          <p14:tracePt t="85839" x="2894013" y="3973513"/>
          <p14:tracePt t="85855" x="2884488" y="3973513"/>
          <p14:tracePt t="85880" x="2857500" y="3990975"/>
          <p14:tracePt t="85887" x="2847975" y="3990975"/>
          <p14:tracePt t="85895" x="2840038" y="4000500"/>
          <p14:tracePt t="85895" x="2830513" y="4000500"/>
          <p14:tracePt t="85911" x="2803525" y="4017963"/>
          <p14:tracePt t="85912" x="2786063" y="4027488"/>
          <p14:tracePt t="85927" x="2751138" y="4027488"/>
          <p14:tracePt t="85944" x="2705100" y="4037013"/>
          <p14:tracePt t="85960" x="2660650" y="4044950"/>
          <p14:tracePt t="85978" x="2625725" y="4062413"/>
          <p14:tracePt t="85993" x="2608263" y="4071938"/>
          <p14:tracePt t="86011" x="2581275" y="4081463"/>
          <p14:tracePt t="86027" x="2536825" y="4081463"/>
          <p14:tracePt t="86045" x="2500313" y="4089400"/>
          <p14:tracePt t="86061" x="2438400" y="4125913"/>
          <p14:tracePt t="86077" x="2384425" y="4125913"/>
          <p14:tracePt t="86093" x="2330450" y="4125913"/>
          <p14:tracePt t="86093" x="2312988" y="4133850"/>
          <p14:tracePt t="86111" x="2268538" y="4133850"/>
          <p14:tracePt t="86128" x="2232025" y="4133850"/>
          <p14:tracePt t="86144" x="2197100" y="4133850"/>
          <p14:tracePt t="86161" x="2152650" y="4133850"/>
          <p14:tracePt t="86178" x="2108200" y="4133850"/>
          <p14:tracePt t="86194" x="2054225" y="4133850"/>
          <p14:tracePt t="86211" x="2009775" y="4133850"/>
          <p14:tracePt t="86227" x="1965325" y="4133850"/>
          <p14:tracePt t="86244" x="1911350" y="4133850"/>
          <p14:tracePt t="86261" x="1830388" y="4125913"/>
          <p14:tracePt t="86278" x="1768475" y="4116388"/>
          <p14:tracePt t="86294" x="1714500" y="4108450"/>
          <p14:tracePt t="86311" x="1687513" y="4081463"/>
          <p14:tracePt t="86328" x="1670050" y="4071938"/>
          <p14:tracePt t="86375" x="1660525" y="4062413"/>
          <p14:tracePt t="86391" x="1652588" y="4027488"/>
          <p14:tracePt t="86391" x="1652588" y="4017963"/>
          <p14:tracePt t="86399" x="1652588" y="3990975"/>
          <p14:tracePt t="86410" x="1652588" y="3973513"/>
          <p14:tracePt t="86427" x="1652588" y="3919538"/>
          <p14:tracePt t="86444" x="1652588" y="3867150"/>
          <p14:tracePt t="86460" x="1652588" y="3822700"/>
          <p14:tracePt t="86477" x="1652588" y="3776663"/>
          <p14:tracePt t="86493" x="1652588" y="3751263"/>
          <p14:tracePt t="86511" x="1652588" y="3714750"/>
          <p14:tracePt t="86526" x="1652588" y="3705225"/>
          <p14:tracePt t="86543" x="1660525" y="3687763"/>
          <p14:tracePt t="86560" x="1679575" y="3679825"/>
          <p14:tracePt t="86576" x="1687513" y="3660775"/>
          <p14:tracePt t="86593" x="1704975" y="3643313"/>
          <p14:tracePt t="86610" x="1741488" y="3625850"/>
          <p14:tracePt t="86626" x="1776413" y="3608388"/>
          <p14:tracePt t="86643" x="1822450" y="3589338"/>
          <p14:tracePt t="86659" x="1911350" y="3562350"/>
          <p14:tracePt t="86677" x="1982788" y="3544888"/>
          <p14:tracePt t="86693" x="2044700" y="3527425"/>
          <p14:tracePt t="86711" x="2108200" y="3509963"/>
          <p14:tracePt t="86726" x="2160588" y="3509963"/>
          <p14:tracePt t="86726" x="2179638" y="3509963"/>
          <p14:tracePt t="86743" x="2251075" y="3500438"/>
          <p14:tracePt t="86759" x="2347913" y="3500438"/>
          <p14:tracePt t="86777" x="2500313" y="3500438"/>
          <p14:tracePt t="86793" x="2633663" y="3482975"/>
          <p14:tracePt t="86809" x="2768600" y="3473450"/>
          <p14:tracePt t="86826" x="2830513" y="3473450"/>
          <p14:tracePt t="86842" x="2867025" y="3473450"/>
          <p14:tracePt t="86859" x="2901950" y="3473450"/>
          <p14:tracePt t="86877" x="2965450" y="3473450"/>
          <p14:tracePt t="86893" x="2990850" y="3473450"/>
          <p14:tracePt t="86909" x="3071813" y="3473450"/>
          <p14:tracePt t="86926" x="3125788" y="3473450"/>
          <p14:tracePt t="86943" x="3205163" y="3473450"/>
          <p14:tracePt t="86960" x="3303588" y="3500438"/>
          <p14:tracePt t="86975" x="3384550" y="3509963"/>
          <p14:tracePt t="86992" x="3455988" y="3517900"/>
          <p14:tracePt t="87009" x="3554413" y="3536950"/>
          <p14:tracePt t="87027" x="3625850" y="3536950"/>
          <p14:tracePt t="87042" x="3724275" y="3562350"/>
          <p14:tracePt t="87060" x="3803650" y="3562350"/>
          <p14:tracePt t="87076" x="3919538" y="3562350"/>
          <p14:tracePt t="87093" x="4027488" y="3562350"/>
          <p14:tracePt t="87109" x="4160838" y="3562350"/>
          <p14:tracePt t="87126" x="4419600" y="3562350"/>
          <p14:tracePt t="87142" x="4867275" y="3562350"/>
          <p14:tracePt t="87160" x="5214938" y="3562350"/>
          <p14:tracePt t="87176" x="5527675" y="3562350"/>
          <p14:tracePt t="87192" x="5795963" y="3517900"/>
          <p14:tracePt t="87208" x="5938838" y="3473450"/>
          <p14:tracePt t="87226" x="5956300" y="3473450"/>
          <p14:tracePt t="87312" x="5965825" y="3473450"/>
          <p14:tracePt t="87319" x="5965825" y="3490913"/>
          <p14:tracePt t="87328" x="5965825" y="3554413"/>
          <p14:tracePt t="87328" x="5965825" y="3589338"/>
          <p14:tracePt t="87342" x="5946775" y="3687763"/>
          <p14:tracePt t="87342" x="5938838" y="3724275"/>
          <p14:tracePt t="87359" x="5867400" y="3848100"/>
          <p14:tracePt t="87375" x="5813425" y="3973513"/>
          <p14:tracePt t="87392" x="5803900" y="4044950"/>
          <p14:tracePt t="87409" x="5768975" y="4133850"/>
          <p14:tracePt t="87426" x="5768975" y="4160838"/>
          <p14:tracePt t="87442" x="5759450" y="4214813"/>
          <p14:tracePt t="87459" x="5741988" y="4232275"/>
          <p14:tracePt t="87475" x="5732463" y="4276725"/>
          <p14:tracePt t="87492" x="5724525" y="4286250"/>
          <p14:tracePt t="87535" x="5715000" y="4303713"/>
          <p14:tracePt t="87551" x="5715000" y="4313238"/>
          <p14:tracePt t="87567" x="5715000" y="4322763"/>
          <p14:tracePt t="87583" x="5705475" y="4340225"/>
          <p14:tracePt t="89456" x="5715000" y="4340225"/>
          <p14:tracePt t="89896" x="5680075" y="4340225"/>
          <p14:tracePt t="89903" x="5616575" y="4340225"/>
          <p14:tracePt t="89911" x="5599113" y="4340225"/>
          <p14:tracePt t="89919" x="5545138" y="4340225"/>
          <p14:tracePt t="89927" x="5465763" y="4340225"/>
          <p14:tracePt t="89938" x="5367338" y="4340225"/>
          <p14:tracePt t="89954" x="5224463" y="4340225"/>
          <p14:tracePt t="89972" x="5027613" y="4340225"/>
          <p14:tracePt t="89988" x="4848225" y="4340225"/>
          <p14:tracePt t="90006" x="4510088" y="4340225"/>
          <p14:tracePt t="90022" x="4268788" y="4303713"/>
          <p14:tracePt t="90039" x="4133850" y="4303713"/>
          <p14:tracePt t="90054" x="3956050" y="4303713"/>
          <p14:tracePt t="90072" x="3840163" y="4303713"/>
          <p14:tracePt t="90088" x="3759200" y="4303713"/>
          <p14:tracePt t="90105" x="3660775" y="4303713"/>
          <p14:tracePt t="90122" x="3527425" y="4313238"/>
          <p14:tracePt t="90138" x="3357563" y="4313238"/>
          <p14:tracePt t="90154" x="3241675" y="4313238"/>
          <p14:tracePt t="90172" x="3125788" y="4313238"/>
          <p14:tracePt t="90188" x="3062288" y="4313238"/>
          <p14:tracePt t="90205" x="2990850" y="4303713"/>
          <p14:tracePt t="90221" x="2911475" y="4303713"/>
          <p14:tracePt t="90238" x="2822575" y="4295775"/>
          <p14:tracePt t="90255" x="2724150" y="4295775"/>
          <p14:tracePt t="90272" x="2652713" y="4286250"/>
          <p14:tracePt t="90288" x="2571750" y="4286250"/>
          <p14:tracePt t="90305" x="2366963" y="4286250"/>
          <p14:tracePt t="90321" x="2000250" y="4286250"/>
          <p14:tracePt t="90338" x="1571625" y="4286250"/>
          <p14:tracePt t="90354" x="1214438" y="4268788"/>
          <p14:tracePt t="90371" x="1009650" y="4232275"/>
          <p14:tracePt t="90388" x="955675" y="4224338"/>
          <p14:tracePt t="90440" x="946150" y="4224338"/>
          <p14:tracePt t="90447" x="938213" y="4214813"/>
          <p14:tracePt t="90464" x="919163" y="4214813"/>
          <p14:tracePt t="90496" x="893763" y="4187825"/>
          <p14:tracePt t="90504" x="884238" y="4179888"/>
          <p14:tracePt t="90519" x="884238" y="4160838"/>
          <p14:tracePt t="90524" x="884238" y="4125913"/>
          <p14:tracePt t="90538" x="874713" y="4108450"/>
          <p14:tracePt t="90554" x="874713" y="4089400"/>
          <p14:tracePt t="90570" x="874713" y="4081463"/>
          <p14:tracePt t="90588" x="874713" y="4071938"/>
          <p14:tracePt t="90604" x="874713" y="4062413"/>
          <p14:tracePt t="90621" x="874713" y="4044950"/>
          <p14:tracePt t="90776" x="874713" y="4037013"/>
          <p14:tracePt t="90864" x="0" y="0"/>
        </p14:tracePtLst>
        <p14:tracePtLst>
          <p14:tracePt t="111295" x="2527300" y="5465763"/>
          <p14:tracePt t="111504" x="2536825" y="5446713"/>
          <p14:tracePt t="111512" x="2536825" y="5394325"/>
          <p14:tracePt t="111519" x="2482850" y="5348288"/>
          <p14:tracePt t="111523" x="2347913" y="5276850"/>
          <p14:tracePt t="111540" x="2205038" y="5205413"/>
          <p14:tracePt t="111557" x="2000250" y="5126038"/>
          <p14:tracePt t="111573" x="1847850" y="5062538"/>
          <p14:tracePt t="111573" x="1731963" y="5054600"/>
          <p14:tracePt t="111591" x="1589088" y="4973638"/>
          <p14:tracePt t="111607" x="1527175" y="4929188"/>
          <p14:tracePt t="111625" x="1509713" y="4911725"/>
          <p14:tracePt t="111671" x="1500188" y="4902200"/>
          <p14:tracePt t="111688" x="1500188" y="4894263"/>
          <p14:tracePt t="111695" x="1500188" y="4884738"/>
          <p14:tracePt t="111706" x="1509713" y="4875213"/>
          <p14:tracePt t="111711" x="1608138" y="4848225"/>
          <p14:tracePt t="111723" x="1830388" y="4830763"/>
          <p14:tracePt t="111740" x="2152650" y="4830763"/>
          <p14:tracePt t="111758" x="2411413" y="4822825"/>
          <p14:tracePt t="111773" x="2625725" y="4803775"/>
          <p14:tracePt t="111790" x="2874963" y="4768850"/>
          <p14:tracePt t="111807" x="3054350" y="4768850"/>
          <p14:tracePt t="111824" x="3241675" y="4768850"/>
          <p14:tracePt t="111840" x="3438525" y="4768850"/>
          <p14:tracePt t="111857" x="3589338" y="4768850"/>
          <p14:tracePt t="111873" x="3786188" y="4768850"/>
          <p14:tracePt t="111890" x="3946525" y="4768850"/>
          <p14:tracePt t="111906" x="4098925" y="4768850"/>
          <p14:tracePt t="111924" x="4232275" y="4759325"/>
          <p14:tracePt t="111940" x="4367213" y="4741863"/>
          <p14:tracePt t="111957" x="4438650" y="4732338"/>
          <p14:tracePt t="111973" x="4518025" y="4732338"/>
          <p14:tracePt t="111991" x="4598988" y="4732338"/>
          <p14:tracePt t="112006" x="4768850" y="4679950"/>
          <p14:tracePt t="112024" x="4929188" y="4660900"/>
          <p14:tracePt t="112040" x="5045075" y="4633913"/>
          <p14:tracePt t="112057" x="5143500" y="4633913"/>
          <p14:tracePt t="112073" x="5259388" y="4625975"/>
          <p14:tracePt t="112090" x="5375275" y="4616450"/>
          <p14:tracePt t="112106" x="5491163" y="4598988"/>
          <p14:tracePt t="112124" x="5572125" y="4572000"/>
          <p14:tracePt t="112139" x="5670550" y="4545013"/>
          <p14:tracePt t="112157" x="5705475" y="4537075"/>
          <p14:tracePt t="112173" x="5759450" y="4518025"/>
          <p14:tracePt t="112190" x="5803900" y="4510088"/>
          <p14:tracePt t="112206" x="5830888" y="4500563"/>
          <p14:tracePt t="112206" x="5840413" y="4491038"/>
          <p14:tracePt t="112224" x="5867400" y="4465638"/>
          <p14:tracePt t="112239" x="5902325" y="4456113"/>
          <p14:tracePt t="112256" x="5938838" y="4446588"/>
          <p14:tracePt t="112273" x="5956300" y="4438650"/>
          <p14:tracePt t="112290" x="5991225" y="4429125"/>
          <p14:tracePt t="112335" x="6000750" y="4419600"/>
          <p14:tracePt t="112399" x="6000750" y="4411663"/>
          <p14:tracePt t="112440" x="5991225" y="4411663"/>
          <p14:tracePt t="112567" x="6037263" y="4429125"/>
          <p14:tracePt t="112575" x="6089650" y="4473575"/>
          <p14:tracePt t="112578" x="6116638" y="4483100"/>
          <p14:tracePt t="112589" x="6170613" y="4510088"/>
          <p14:tracePt t="112605" x="6215063" y="4527550"/>
          <p14:tracePt t="112605" x="6232525" y="4537075"/>
          <p14:tracePt t="112640" x="6242050" y="4537075"/>
          <p14:tracePt t="112640" x="6269038" y="4545013"/>
          <p14:tracePt t="112655" x="6276975" y="4554538"/>
          <p14:tracePt t="112672" x="6286500" y="4589463"/>
          <p14:tracePt t="112689" x="6323013" y="4616450"/>
          <p14:tracePt t="112706" x="6330950" y="4643438"/>
          <p14:tracePt t="112722" x="6330950" y="4697413"/>
          <p14:tracePt t="112739" x="6330950" y="4724400"/>
          <p14:tracePt t="112755" x="6330950" y="4741863"/>
          <p14:tracePt t="112772" x="6330950" y="4776788"/>
          <p14:tracePt t="112788" x="6330950" y="4822825"/>
          <p14:tracePt t="112805" x="6323013" y="4848225"/>
          <p14:tracePt t="112822" x="6276975" y="4884738"/>
          <p14:tracePt t="112839" x="6143625" y="4902200"/>
          <p14:tracePt t="112856" x="6037263" y="4946650"/>
          <p14:tracePt t="112872" x="5956300" y="4956175"/>
          <p14:tracePt t="112889" x="5875338" y="4965700"/>
          <p14:tracePt t="112905" x="5759450" y="4965700"/>
          <p14:tracePt t="112922" x="5661025" y="4965700"/>
          <p14:tracePt t="112938" x="5545138" y="4965700"/>
          <p14:tracePt t="112955" x="5446713" y="4965700"/>
          <p14:tracePt t="112973" x="5295900" y="4965700"/>
          <p14:tracePt t="112989" x="5180013" y="4965700"/>
          <p14:tracePt t="113005" x="5062538" y="4965700"/>
          <p14:tracePt t="113021" x="5010150" y="4965700"/>
          <p14:tracePt t="113038" x="4919663" y="4965700"/>
          <p14:tracePt t="113055" x="4875213" y="4965700"/>
          <p14:tracePt t="113072" x="4813300" y="4956175"/>
          <p14:tracePt t="113088" x="4759325" y="4946650"/>
          <p14:tracePt t="113105" x="4714875" y="4929188"/>
          <p14:tracePt t="113121" x="4687888" y="4929188"/>
          <p14:tracePt t="113138" x="4633913" y="4902200"/>
          <p14:tracePt t="113155" x="4616450" y="4894263"/>
          <p14:tracePt t="113172" x="4581525" y="4884738"/>
          <p14:tracePt t="113188" x="4554538" y="4875213"/>
          <p14:tracePt t="113205" x="4537075" y="4857750"/>
          <p14:tracePt t="113221" x="4500563" y="4848225"/>
          <p14:tracePt t="113237" x="4473575" y="4830763"/>
          <p14:tracePt t="113255" x="4411663" y="4803775"/>
          <p14:tracePt t="113272" x="4394200" y="4786313"/>
          <p14:tracePt t="113287" x="4375150" y="4768850"/>
          <p14:tracePt t="113305" x="4348163" y="4741863"/>
          <p14:tracePt t="113321" x="4322763" y="4732338"/>
          <p14:tracePt t="113359" x="4313238" y="4724400"/>
          <p14:tracePt t="113367" x="4295775" y="4705350"/>
          <p14:tracePt t="113371" x="4295775" y="4697413"/>
          <p14:tracePt t="113388" x="4295775" y="4660900"/>
          <p14:tracePt t="113404" x="4295775" y="4643438"/>
          <p14:tracePt t="113421" x="4295775" y="4616450"/>
          <p14:tracePt t="113438" x="4295775" y="4598988"/>
          <p14:tracePt t="113455" x="4295775" y="4562475"/>
          <p14:tracePt t="113472" x="4295775" y="4554538"/>
          <p14:tracePt t="113487" x="4303713" y="4527550"/>
          <p14:tracePt t="113504" x="4340225" y="4500563"/>
          <p14:tracePt t="113521" x="4384675" y="4483100"/>
          <p14:tracePt t="113538" x="4429125" y="4465638"/>
          <p14:tracePt t="113554" x="4510088" y="4446588"/>
          <p14:tracePt t="113571" x="4562475" y="4438650"/>
          <p14:tracePt t="113587" x="4633913" y="4429125"/>
          <p14:tracePt t="113604" x="4714875" y="4402138"/>
          <p14:tracePt t="113621" x="4786313" y="4402138"/>
          <p14:tracePt t="113637" x="4875213" y="4394200"/>
          <p14:tracePt t="113654" x="5027613" y="4375150"/>
          <p14:tracePt t="113671" x="5108575" y="4367213"/>
          <p14:tracePt t="113688" x="5160963" y="4367213"/>
          <p14:tracePt t="113704" x="5232400" y="4367213"/>
          <p14:tracePt t="113720" x="5286375" y="4367213"/>
          <p14:tracePt t="113738" x="5340350" y="4367213"/>
          <p14:tracePt t="113754" x="5384800" y="4367213"/>
          <p14:tracePt t="113771" x="5438775" y="4367213"/>
          <p14:tracePt t="113787" x="5500688" y="4367213"/>
          <p14:tracePt t="113805" x="5589588" y="4367213"/>
          <p14:tracePt t="113821" x="5653088" y="4367213"/>
          <p14:tracePt t="113837" x="5732463" y="4367213"/>
          <p14:tracePt t="113854" x="5830888" y="4367213"/>
          <p14:tracePt t="113854" x="5867400" y="4367213"/>
          <p14:tracePt t="113871" x="5938838" y="4367213"/>
          <p14:tracePt t="113887" x="5991225" y="4367213"/>
          <p14:tracePt t="113904" x="6045200" y="4367213"/>
          <p14:tracePt t="113921" x="6116638" y="4367213"/>
          <p14:tracePt t="113938" x="6153150" y="4367213"/>
          <p14:tracePt t="113954" x="6215063" y="4367213"/>
          <p14:tracePt t="113971" x="6276975" y="4367213"/>
          <p14:tracePt t="113987" x="6340475" y="4367213"/>
          <p14:tracePt t="114004" x="6384925" y="4384675"/>
          <p14:tracePt t="114020" x="6411913" y="4402138"/>
          <p14:tracePt t="114038" x="6446838" y="4402138"/>
          <p14:tracePt t="114054" x="6491288" y="4411663"/>
          <p14:tracePt t="114070" x="6545263" y="4438650"/>
          <p14:tracePt t="114088" x="6562725" y="4456113"/>
          <p14:tracePt t="114144" x="6581775" y="4465638"/>
          <p14:tracePt t="114151" x="6608763" y="4491038"/>
          <p14:tracePt t="114154" x="6626225" y="4510088"/>
          <p14:tracePt t="114171" x="6643688" y="4527550"/>
          <p14:tracePt t="114187" x="6653213" y="4537075"/>
          <p14:tracePt t="114203" x="6653213" y="4562475"/>
          <p14:tracePt t="114220" x="6653213" y="4598988"/>
          <p14:tracePt t="114237" x="6653213" y="4625975"/>
          <p14:tracePt t="114253" x="6653213" y="4652963"/>
          <p14:tracePt t="114270" x="6653213" y="4697413"/>
          <p14:tracePt t="114286" x="6608763" y="4751388"/>
          <p14:tracePt t="114304" x="6545263" y="4813300"/>
          <p14:tracePt t="114319" x="6456363" y="4867275"/>
          <p14:tracePt t="114337" x="6384925" y="4894263"/>
          <p14:tracePt t="114353" x="6286500" y="4929188"/>
          <p14:tracePt t="114370" x="6126163" y="4956175"/>
          <p14:tracePt t="114387" x="5956300" y="5018088"/>
          <p14:tracePt t="114403" x="5857875" y="5027613"/>
          <p14:tracePt t="114419" x="5776913" y="5027613"/>
          <p14:tracePt t="114438" x="5643563" y="5045075"/>
          <p14:tracePt t="114453" x="5554663" y="5045075"/>
          <p14:tracePt t="114470" x="5456238" y="5045075"/>
          <p14:tracePt t="114486" x="5322888" y="5045075"/>
          <p14:tracePt t="114504" x="5259388" y="5045075"/>
          <p14:tracePt t="114520" x="5143500" y="5045075"/>
          <p14:tracePt t="114536" x="5062538" y="5045075"/>
          <p14:tracePt t="114553" x="4991100" y="5018088"/>
          <p14:tracePt t="114569" x="4902200" y="4991100"/>
          <p14:tracePt t="114586" x="4822825" y="4983163"/>
          <p14:tracePt t="114602" x="4776788" y="4983163"/>
          <p14:tracePt t="114619" x="4741863" y="4956175"/>
          <p14:tracePt t="114636" x="4705350" y="4956175"/>
          <p14:tracePt t="114652" x="4670425" y="4938713"/>
          <p14:tracePt t="114670" x="4633913" y="4938713"/>
          <p14:tracePt t="114686" x="4608513" y="4929188"/>
          <p14:tracePt t="114704" x="4562475" y="4911725"/>
          <p14:tracePt t="114720" x="4554538" y="4911725"/>
          <p14:tracePt t="114736" x="4518025" y="4902200"/>
          <p14:tracePt t="114753" x="4473575" y="4884738"/>
          <p14:tracePt t="114770" x="4402138" y="4848225"/>
          <p14:tracePt t="114786" x="4394200" y="4840288"/>
          <p14:tracePt t="114802" x="4357688" y="4830763"/>
          <p14:tracePt t="114819" x="4348163" y="4830763"/>
          <p14:tracePt t="114836" x="4330700" y="4822825"/>
          <p14:tracePt t="114854" x="4322763" y="4822825"/>
          <p14:tracePt t="114886" x="4295775" y="4813300"/>
          <p14:tracePt t="114905" x="4286250" y="4803775"/>
          <p14:tracePt t="114959" x="4268788" y="4786313"/>
          <p14:tracePt t="114975" x="4268788" y="4759325"/>
          <p14:tracePt t="114983" x="4268788" y="4741863"/>
          <p14:tracePt t="114986" x="4268788" y="4732338"/>
          <p14:tracePt t="115003" x="4268788" y="4714875"/>
          <p14:tracePt t="115019" x="4268788" y="4705350"/>
          <p14:tracePt t="115035" x="4268788" y="4687888"/>
          <p14:tracePt t="115052" x="4286250" y="4643438"/>
          <p14:tracePt t="115068" x="4322763" y="4633913"/>
          <p14:tracePt t="115085" x="4402138" y="4581525"/>
          <p14:tracePt t="115102" x="4500563" y="4562475"/>
          <p14:tracePt t="115102" x="4537075" y="4545013"/>
          <p14:tracePt t="115120" x="4616450" y="4527550"/>
          <p14:tracePt t="115135" x="4705350" y="4500563"/>
          <p14:tracePt t="115152" x="4803775" y="4473575"/>
          <p14:tracePt t="115185" x="4884738" y="4465638"/>
          <p14:tracePt t="115186" x="4938713" y="4465638"/>
          <p14:tracePt t="115201" x="4983163" y="4465638"/>
          <p14:tracePt t="115218" x="5027613" y="4465638"/>
          <p14:tracePt t="115235" x="5081588" y="4465638"/>
          <p14:tracePt t="115251" x="5153025" y="4465638"/>
          <p14:tracePt t="115268" x="5205413" y="4465638"/>
          <p14:tracePt t="115285" x="5268913" y="4465638"/>
          <p14:tracePt t="115301" x="5330825" y="4465638"/>
          <p14:tracePt t="115319" x="5419725" y="4465638"/>
          <p14:tracePt t="115335" x="5473700" y="4465638"/>
          <p14:tracePt t="115352" x="5537200" y="4465638"/>
          <p14:tracePt t="115368" x="5599113" y="4465638"/>
          <p14:tracePt t="115386" x="5634038" y="4465638"/>
          <p14:tracePt t="115402" x="5661025" y="4465638"/>
          <p14:tracePt t="115419" x="5705475" y="4473575"/>
          <p14:tracePt t="115435" x="5759450" y="4483100"/>
          <p14:tracePt t="115452" x="5848350" y="4518025"/>
          <p14:tracePt t="115468" x="5902325" y="4527550"/>
          <p14:tracePt t="115485" x="5938838" y="4545013"/>
          <p14:tracePt t="115501" x="5965825" y="4554538"/>
          <p14:tracePt t="115518" x="5973763" y="4554538"/>
          <p14:tracePt t="115534" x="6000750" y="4572000"/>
          <p14:tracePt t="115552" x="6010275" y="4581525"/>
          <p14:tracePt t="115567" x="6018213" y="4589463"/>
          <p14:tracePt t="115607" x="6027738" y="4598988"/>
          <p14:tracePt t="115623" x="6027738" y="4608513"/>
          <p14:tracePt t="115655" x="6027738" y="4625975"/>
          <p14:tracePt t="115664" x="6027738" y="4660900"/>
          <p14:tracePt t="115671" x="6045200" y="4687888"/>
          <p14:tracePt t="115687" x="6045200" y="4714875"/>
          <p14:tracePt t="115688" x="6045200" y="4724400"/>
          <p14:tracePt t="115701" x="6045200" y="4732338"/>
          <p14:tracePt t="115717" x="6045200" y="4768850"/>
          <p14:tracePt t="115735" x="6045200" y="4776788"/>
          <p14:tracePt t="115751" x="6045200" y="4786313"/>
          <p14:tracePt t="115767" x="6045200" y="4795838"/>
          <p14:tracePt t="115785" x="6045200" y="4813300"/>
          <p14:tracePt t="115823" x="6045200" y="4830763"/>
          <p14:tracePt t="115834" x="6045200" y="4848225"/>
          <p14:tracePt t="115839" x="6037263" y="4894263"/>
          <p14:tracePt t="115851" x="6000750" y="4929188"/>
          <p14:tracePt t="115867" x="5956300" y="4946650"/>
          <p14:tracePt t="115885" x="5857875" y="4983163"/>
          <p14:tracePt t="115901" x="5751513" y="5010150"/>
          <p14:tracePt t="115918" x="5589588" y="5054600"/>
          <p14:tracePt t="115933" x="5411788" y="5089525"/>
          <p14:tracePt t="115933" x="5357813" y="5089525"/>
          <p14:tracePt t="115951" x="5214938" y="5089525"/>
          <p14:tracePt t="115967" x="5062538" y="5089525"/>
          <p14:tracePt t="115984" x="4946650" y="5089525"/>
          <p14:tracePt t="116001" x="4830763" y="5089525"/>
          <p14:tracePt t="116018" x="4741863" y="5089525"/>
          <p14:tracePt t="116034" x="4652963" y="5099050"/>
          <p14:tracePt t="116051" x="4598988" y="5099050"/>
          <p14:tracePt t="116067" x="4527550" y="5126038"/>
          <p14:tracePt t="116084" x="4510088" y="5126038"/>
          <p14:tracePt t="116100" x="4483100" y="5126038"/>
          <p14:tracePt t="116117" x="4473575" y="5126038"/>
          <p14:tracePt t="116134" x="4438650" y="5126038"/>
          <p14:tracePt t="116151" x="4394200" y="5126038"/>
          <p14:tracePt t="116167" x="4340225" y="5108575"/>
          <p14:tracePt t="116183" x="4303713" y="5099050"/>
          <p14:tracePt t="116200" x="4268788" y="5072063"/>
          <p14:tracePt t="116217" x="4232275" y="5054600"/>
          <p14:tracePt t="116233" x="4205288" y="5018088"/>
          <p14:tracePt t="116251" x="4187825" y="4973638"/>
          <p14:tracePt t="116266" x="4170363" y="4919663"/>
          <p14:tracePt t="116284" x="4160838" y="4867275"/>
          <p14:tracePt t="116301" x="4152900" y="4803775"/>
          <p14:tracePt t="116317" x="4152900" y="4751388"/>
          <p14:tracePt t="116333" x="4143375" y="4705350"/>
          <p14:tracePt t="116333" x="4116388" y="4687888"/>
          <p14:tracePt t="116383" x="4116388" y="4652963"/>
          <p14:tracePt t="116391" x="4116388" y="4643438"/>
          <p14:tracePt t="116399" x="4108450" y="4633913"/>
          <p14:tracePt t="116406" x="4108450" y="4608513"/>
          <p14:tracePt t="116417" x="4098925" y="4562475"/>
          <p14:tracePt t="116433" x="4098925" y="4554538"/>
          <p14:tracePt t="116450" x="4098925" y="4545013"/>
          <p14:tracePt t="116487" x="4098925" y="4537075"/>
          <p14:tracePt t="116495" x="4098925" y="4518025"/>
          <p14:tracePt t="116495" x="4116388" y="4483100"/>
          <p14:tracePt t="116504" x="4133850" y="4473575"/>
          <p14:tracePt t="116516" x="4251325" y="4429125"/>
          <p14:tracePt t="116533" x="4367213" y="4419600"/>
          <p14:tracePt t="116550" x="4500563" y="4402138"/>
          <p14:tracePt t="116567" x="4714875" y="4375150"/>
          <p14:tracePt t="116584" x="4848225" y="4348163"/>
          <p14:tracePt t="116599" x="4938713" y="4340225"/>
          <p14:tracePt t="116617" x="5037138" y="4313238"/>
          <p14:tracePt t="116633" x="5108575" y="4313238"/>
          <p14:tracePt t="116649" x="5160963" y="4313238"/>
          <p14:tracePt t="116666" x="5224463" y="4313238"/>
          <p14:tracePt t="116683" x="5340350" y="4313238"/>
          <p14:tracePt t="116700" x="5456238" y="4313238"/>
          <p14:tracePt t="116716" x="5537200" y="4313238"/>
          <p14:tracePt t="116733" x="5643563" y="4313238"/>
          <p14:tracePt t="116750" x="5759450" y="4313238"/>
          <p14:tracePt t="116766" x="5894388" y="4313238"/>
          <p14:tracePt t="116784" x="5983288" y="4313238"/>
          <p14:tracePt t="116800" x="6054725" y="4313238"/>
          <p14:tracePt t="116817" x="6126163" y="4313238"/>
          <p14:tracePt t="116833" x="6170613" y="4313238"/>
          <p14:tracePt t="116849" x="6205538" y="4313238"/>
          <p14:tracePt t="116866" x="6232525" y="4313238"/>
          <p14:tracePt t="116882" x="6286500" y="4313238"/>
          <p14:tracePt t="116900" x="6348413" y="4313238"/>
          <p14:tracePt t="116916" x="6429375" y="4330700"/>
          <p14:tracePt t="116933" x="6518275" y="4367213"/>
          <p14:tracePt t="116949" x="6554788" y="4375150"/>
          <p14:tracePt t="116966" x="6581775" y="4375150"/>
          <p14:tracePt t="116983" x="6626225" y="4394200"/>
          <p14:tracePt t="117000" x="6653213" y="4419600"/>
          <p14:tracePt t="117016" x="6661150" y="4429125"/>
          <p14:tracePt t="117033" x="6688138" y="4438650"/>
          <p14:tracePt t="117049" x="6715125" y="4446588"/>
          <p14:tracePt t="117066" x="6724650" y="4465638"/>
          <p14:tracePt t="117082" x="6724650" y="4500563"/>
          <p14:tracePt t="117099" x="6732588" y="4518025"/>
          <p14:tracePt t="117116" x="6732588" y="4572000"/>
          <p14:tracePt t="117132" x="6742113" y="4616450"/>
          <p14:tracePt t="117149" x="6742113" y="4670425"/>
          <p14:tracePt t="117166" x="6742113" y="4724400"/>
          <p14:tracePt t="117182" x="6742113" y="4803775"/>
          <p14:tracePt t="117200" x="6705600" y="4857750"/>
          <p14:tracePt t="117216" x="6643688" y="4938713"/>
          <p14:tracePt t="117233" x="6537325" y="4991100"/>
          <p14:tracePt t="117249" x="6446838" y="5027613"/>
          <p14:tracePt t="117266" x="6330950" y="5054600"/>
          <p14:tracePt t="117282" x="6215063" y="5089525"/>
          <p14:tracePt t="117299" x="6126163" y="5089525"/>
          <p14:tracePt t="117315" x="6000750" y="5108575"/>
          <p14:tracePt t="117332" x="5840413" y="5108575"/>
          <p14:tracePt t="117349" x="5670550" y="5126038"/>
          <p14:tracePt t="117365" x="5510213" y="5126038"/>
          <p14:tracePt t="117382" x="5384800" y="5126038"/>
          <p14:tracePt t="117382" x="5295900" y="5126038"/>
          <p14:tracePt t="117399" x="5160963" y="5126038"/>
          <p14:tracePt t="117415" x="5062538" y="5126038"/>
          <p14:tracePt t="117432" x="4983163" y="5126038"/>
          <p14:tracePt t="117448" x="4884738" y="5126038"/>
          <p14:tracePt t="117466" x="4786313" y="5126038"/>
          <p14:tracePt t="117482" x="4705350" y="5126038"/>
          <p14:tracePt t="117499" x="4687888" y="5126038"/>
          <p14:tracePt t="117515" x="4679950" y="5133975"/>
          <p14:tracePt t="117735" x="4687888" y="5133975"/>
          <p14:tracePt t="117744" x="4697413" y="5133975"/>
          <p14:tracePt t="117754" x="4705350" y="5133975"/>
          <p14:tracePt t="117757" x="4724400" y="5133975"/>
          <p14:tracePt t="117765" x="4732338" y="5133975"/>
          <p14:tracePt t="117781" x="4759325" y="5133975"/>
          <p14:tracePt t="117799" x="4795838" y="5126038"/>
          <p14:tracePt t="117815" x="4830763" y="5099050"/>
          <p14:tracePt t="117832" x="4840288" y="5099050"/>
          <p14:tracePt t="117848" x="4884738" y="5099050"/>
          <p14:tracePt t="117865" x="4902200" y="5099050"/>
          <p14:tracePt t="117881" x="4938713" y="5099050"/>
          <p14:tracePt t="117899" x="5000625" y="5081588"/>
          <p14:tracePt t="117915" x="5126038" y="5037138"/>
          <p14:tracePt t="117932" x="5268913" y="4983163"/>
          <p14:tracePt t="117947" x="5340350" y="4946650"/>
          <p14:tracePt t="117965" x="5429250" y="4911725"/>
          <p14:tracePt t="117981" x="5500688" y="4884738"/>
          <p14:tracePt t="117999" x="5599113" y="4830763"/>
          <p14:tracePt t="118015" x="5732463" y="4776788"/>
          <p14:tracePt t="118032" x="5795963" y="4759325"/>
          <p14:tracePt t="118047" x="5822950" y="4732338"/>
          <p14:tracePt t="118095" x="5830888" y="4724400"/>
          <p14:tracePt t="118192" x="5840413" y="4724400"/>
          <p14:tracePt t="118319" x="5848350" y="4714875"/>
          <p14:tracePt t="118343" x="5857875" y="4705350"/>
          <p14:tracePt t="118455" x="5840413" y="4705350"/>
          <p14:tracePt t="118463" x="5795963" y="4705350"/>
          <p14:tracePt t="118471" x="5786438" y="4705350"/>
          <p14:tracePt t="118503" x="5759450" y="4705350"/>
          <p14:tracePt t="118511" x="5732463" y="4705350"/>
          <p14:tracePt t="118515" x="5670550" y="4714875"/>
          <p14:tracePt t="118530" x="5626100" y="4724400"/>
          <p14:tracePt t="118547" x="5599113" y="4741863"/>
          <p14:tracePt t="118564" x="5562600" y="4786313"/>
          <p14:tracePt t="118580" x="5483225" y="4840288"/>
          <p14:tracePt t="118597" x="5384800" y="4884738"/>
          <p14:tracePt t="118613" x="5180013" y="4946650"/>
          <p14:tracePt t="118630" x="4991100" y="5027613"/>
          <p14:tracePt t="118647" x="4714875" y="5099050"/>
          <p14:tracePt t="118664" x="4572000" y="5160963"/>
          <p14:tracePt t="118680" x="4446588" y="5187950"/>
          <p14:tracePt t="118697" x="4367213" y="5232400"/>
          <p14:tracePt t="118715" x="4322763" y="5232400"/>
          <p14:tracePt t="118730" x="4251325" y="5259388"/>
          <p14:tracePt t="118748" x="4197350" y="5276850"/>
          <p14:tracePt t="118764" x="4152900" y="5276850"/>
          <p14:tracePt t="118780" x="4089400" y="5276850"/>
          <p14:tracePt t="118797" x="3973513" y="5276850"/>
          <p14:tracePt t="118813" x="3867150" y="5276850"/>
          <p14:tracePt t="118830" x="3776663" y="5276850"/>
          <p14:tracePt t="118830" x="3732213" y="5276850"/>
          <p14:tracePt t="118847" x="3679825" y="5276850"/>
          <p14:tracePt t="118863" x="3562350" y="5276850"/>
          <p14:tracePt t="118881" x="3303588" y="5276850"/>
          <p14:tracePt t="118896" x="3044825" y="5276850"/>
          <p14:tracePt t="118914" x="2768600" y="5276850"/>
          <p14:tracePt t="118930" x="2571750" y="5276850"/>
          <p14:tracePt t="118947" x="2473325" y="5276850"/>
          <p14:tracePt t="118963" x="2374900" y="5276850"/>
          <p14:tracePt t="118980" x="2322513" y="5268913"/>
          <p14:tracePt t="118996" x="2224088" y="5251450"/>
          <p14:tracePt t="119013" x="2143125" y="5241925"/>
          <p14:tracePt t="119029" x="2044700" y="5214938"/>
          <p14:tracePt t="119046" x="1919288" y="5205413"/>
          <p14:tracePt t="119064" x="1857375" y="5187950"/>
          <p14:tracePt t="119080" x="1785938" y="5180013"/>
          <p14:tracePt t="119096" x="1697038" y="5180013"/>
          <p14:tracePt t="119114" x="1616075" y="5153025"/>
          <p14:tracePt t="119129" x="1544638" y="5143500"/>
          <p14:tracePt t="119147" x="1490663" y="5143500"/>
          <p14:tracePt t="119164" x="1455738" y="5133975"/>
          <p14:tracePt t="119180" x="1438275" y="5133975"/>
          <p14:tracePt t="119196" x="1401763" y="5133975"/>
          <p14:tracePt t="119212" x="1357313" y="5133975"/>
          <p14:tracePt t="119229" x="1295400" y="5133975"/>
          <p14:tracePt t="119246" x="1196975" y="5133975"/>
          <p14:tracePt t="119263" x="1116013" y="5126038"/>
          <p14:tracePt t="119280" x="1062038" y="5126038"/>
          <p14:tracePt t="119296" x="1027113" y="5099050"/>
          <p14:tracePt t="119313" x="1000125" y="5099050"/>
          <p14:tracePt t="119329" x="955675" y="5089525"/>
          <p14:tracePt t="119347" x="901700" y="5081588"/>
          <p14:tracePt t="119363" x="874713" y="5072063"/>
          <p14:tracePt t="119379" x="857250" y="5072063"/>
          <p14:tracePt t="119396" x="803275" y="5054600"/>
          <p14:tracePt t="119413" x="776288" y="5045075"/>
          <p14:tracePt t="119429" x="704850" y="5045075"/>
          <p14:tracePt t="119446" x="588963" y="5037138"/>
          <p14:tracePt t="119462" x="500063" y="5010150"/>
          <p14:tracePt t="119479" x="446088" y="4991100"/>
          <p14:tracePt t="119496" x="411163" y="4973638"/>
          <p14:tracePt t="119513" x="384175" y="4965700"/>
          <p14:tracePt t="119529" x="357188" y="4956175"/>
          <p14:tracePt t="119546" x="303213" y="4919663"/>
          <p14:tracePt t="119562" x="276225" y="4902200"/>
          <p14:tracePt t="119580" x="241300" y="4884738"/>
          <p14:tracePt t="119596" x="223838" y="4867275"/>
          <p14:tracePt t="119613" x="214313" y="4857750"/>
          <p14:tracePt t="119629" x="196850" y="4830763"/>
          <p14:tracePt t="119664" x="196850" y="4822825"/>
          <p14:tracePt t="119680" x="196850" y="4813300"/>
          <p14:tracePt t="119680" x="196850" y="4786313"/>
          <p14:tracePt t="119696" x="196850" y="4768850"/>
          <p14:tracePt t="119713" x="204788" y="4724400"/>
          <p14:tracePt t="119729" x="258763" y="4652963"/>
          <p14:tracePt t="119746" x="303213" y="4616450"/>
          <p14:tracePt t="119762" x="322263" y="4598988"/>
          <p14:tracePt t="119779" x="339725" y="4554538"/>
          <p14:tracePt t="119795" x="347663" y="4545013"/>
          <p14:tracePt t="119813" x="384175" y="4518025"/>
          <p14:tracePt t="119828" x="401638" y="4510088"/>
          <p14:tracePt t="119845" x="428625" y="4473575"/>
          <p14:tracePt t="119861" x="465138" y="4456113"/>
          <p14:tracePt t="119861" x="527050" y="4419600"/>
          <p14:tracePt t="119880" x="571500" y="4402138"/>
          <p14:tracePt t="119896" x="652463" y="4348163"/>
          <p14:tracePt t="119912" x="696913" y="4340225"/>
          <p14:tracePt t="119928" x="723900" y="4330700"/>
          <p14:tracePt t="119945" x="768350" y="4303713"/>
          <p14:tracePt t="119962" x="795338" y="4295775"/>
          <p14:tracePt t="119979" x="866775" y="4286250"/>
          <p14:tracePt t="119994" x="919163" y="4276725"/>
          <p14:tracePt t="120012" x="973138" y="4251325"/>
          <p14:tracePt t="120028" x="1009650" y="4241800"/>
          <p14:tracePt t="120045" x="1054100" y="4224338"/>
          <p14:tracePt t="120062" x="1089025" y="4214813"/>
          <p14:tracePt t="120079" x="1133475" y="4197350"/>
          <p14:tracePt t="120094" x="1187450" y="4179888"/>
          <p14:tracePt t="120111" x="1231900" y="4170363"/>
          <p14:tracePt t="120128" x="1276350" y="4170363"/>
          <p14:tracePt t="120145" x="1285875" y="4160838"/>
          <p14:tracePt t="120162" x="1295400" y="4160838"/>
          <p14:tracePt t="120178" x="1322388" y="4160838"/>
          <p14:tracePt t="120194" x="1347788" y="4160838"/>
          <p14:tracePt t="120211" x="1374775" y="4160838"/>
          <p14:tracePt t="120228" x="1384300" y="4160838"/>
          <p14:tracePt t="120244" x="1419225" y="4160838"/>
          <p14:tracePt t="120261" x="1428750" y="4160838"/>
          <p14:tracePt t="120277" x="1446213" y="4160838"/>
          <p14:tracePt t="120294" x="1517650" y="4160838"/>
          <p14:tracePt t="120311" x="1544638" y="4160838"/>
          <p14:tracePt t="120328" x="1571625" y="4160838"/>
          <p14:tracePt t="120345" x="1589088" y="4170363"/>
          <p14:tracePt t="120361" x="1643063" y="4197350"/>
          <p14:tracePt t="120378" x="1704975" y="4251325"/>
          <p14:tracePt t="120394" x="1758950" y="4268788"/>
          <p14:tracePt t="120411" x="1803400" y="4313238"/>
          <p14:tracePt t="120428" x="1812925" y="4322763"/>
          <p14:tracePt t="120445" x="1839913" y="4348163"/>
          <p14:tracePt t="120461" x="1857375" y="4367213"/>
          <p14:tracePt t="120477" x="1874838" y="4402138"/>
          <p14:tracePt t="120494" x="1901825" y="4438650"/>
          <p14:tracePt t="120511" x="1911350" y="4456113"/>
          <p14:tracePt t="120527" x="1919288" y="4510088"/>
          <p14:tracePt t="120544" x="1928813" y="4545013"/>
          <p14:tracePt t="120561" x="1928813" y="4572000"/>
          <p14:tracePt t="120577" x="1928813" y="4598988"/>
          <p14:tracePt t="120594" x="1928813" y="4616450"/>
          <p14:tracePt t="120611" x="1928813" y="4643438"/>
          <p14:tracePt t="120627" x="1928813" y="4687888"/>
          <p14:tracePt t="120644" x="1919288" y="4714875"/>
          <p14:tracePt t="120660" x="1901825" y="4724400"/>
          <p14:tracePt t="120678" x="1857375" y="4741863"/>
          <p14:tracePt t="120678" x="1847850" y="4751388"/>
          <p14:tracePt t="120695" x="1830388" y="4768850"/>
          <p14:tracePt t="120710" x="1751013" y="4813300"/>
          <p14:tracePt t="120727" x="1697038" y="4830763"/>
          <p14:tracePt t="120744" x="1652588" y="4857750"/>
          <p14:tracePt t="120760" x="1633538" y="4857750"/>
          <p14:tracePt t="120778" x="1589088" y="4867275"/>
          <p14:tracePt t="120794" x="1554163" y="4867275"/>
          <p14:tracePt t="120810" x="1482725" y="4875213"/>
          <p14:tracePt t="120827" x="1366838" y="4894263"/>
          <p14:tracePt t="120843" x="1214438" y="4894263"/>
          <p14:tracePt t="120861" x="1054100" y="4919663"/>
          <p14:tracePt t="120877" x="938213" y="4919663"/>
          <p14:tracePt t="120894" x="874713" y="4919663"/>
          <p14:tracePt t="120910" x="795338" y="4919663"/>
          <p14:tracePt t="120927" x="758825" y="4919663"/>
          <p14:tracePt t="120943" x="723900" y="4919663"/>
          <p14:tracePt t="120961" x="704850" y="4919663"/>
          <p14:tracePt t="120977" x="660400" y="4911725"/>
          <p14:tracePt t="120994" x="608013" y="4884738"/>
          <p14:tracePt t="121010" x="571500" y="4857750"/>
          <p14:tracePt t="121026" x="509588" y="4803775"/>
          <p14:tracePt t="121043" x="490538" y="4786313"/>
          <p14:tracePt t="121060" x="446088" y="4751388"/>
          <p14:tracePt t="121077" x="401638" y="4705350"/>
          <p14:tracePt t="121094" x="384175" y="4660900"/>
          <p14:tracePt t="121109" x="384175" y="4625975"/>
          <p14:tracePt t="121109" x="384175" y="4616450"/>
          <p14:tracePt t="121127" x="384175" y="4589463"/>
          <p14:tracePt t="121143" x="384175" y="4554538"/>
          <p14:tracePt t="121161" x="384175" y="4518025"/>
          <p14:tracePt t="121177" x="419100" y="4483100"/>
          <p14:tracePt t="121193" x="473075" y="4446588"/>
          <p14:tracePt t="121210" x="536575" y="4402138"/>
          <p14:tracePt t="121226" x="561975" y="4384675"/>
          <p14:tracePt t="121243" x="625475" y="4357688"/>
          <p14:tracePt t="121259" x="652463" y="4322763"/>
          <p14:tracePt t="121276" x="704850" y="4286250"/>
          <p14:tracePt t="121293" x="750888" y="4268788"/>
          <p14:tracePt t="121310" x="785813" y="4259263"/>
          <p14:tracePt t="121327" x="822325" y="4259263"/>
          <p14:tracePt t="121343" x="884238" y="4232275"/>
          <p14:tracePt t="121360" x="911225" y="4224338"/>
          <p14:tracePt t="121376" x="965200" y="4224338"/>
          <p14:tracePt t="121394" x="1017588" y="4224338"/>
          <p14:tracePt t="121409" x="1071563" y="4224338"/>
          <p14:tracePt t="121427" x="1125538" y="4224338"/>
          <p14:tracePt t="121443" x="1196975" y="4224338"/>
          <p14:tracePt t="121460" x="1250950" y="4224338"/>
          <p14:tracePt t="121476" x="1295400" y="4224338"/>
          <p14:tracePt t="121493" x="1339850" y="4224338"/>
          <p14:tracePt t="121509" x="1374775" y="4224338"/>
          <p14:tracePt t="121526" x="1465263" y="4251325"/>
          <p14:tracePt t="121544" x="1536700" y="4259263"/>
          <p14:tracePt t="121560" x="1598613" y="4295775"/>
          <p14:tracePt t="121576" x="1625600" y="4295775"/>
          <p14:tracePt t="121594" x="1652588" y="4313238"/>
          <p14:tracePt t="121609" x="1687513" y="4348163"/>
          <p14:tracePt t="121627" x="1724025" y="4375150"/>
          <p14:tracePt t="121642" x="1776413" y="4419600"/>
          <p14:tracePt t="121660" x="1785938" y="4456113"/>
          <p14:tracePt t="121676" x="1795463" y="4483100"/>
          <p14:tracePt t="121693" x="1795463" y="4510088"/>
          <p14:tracePt t="121709" x="1795463" y="4562475"/>
          <p14:tracePt t="121726" x="1776413" y="4660900"/>
          <p14:tracePt t="121742" x="1652588" y="4741863"/>
          <p14:tracePt t="121759" x="1581150" y="4759325"/>
          <p14:tracePt t="121775" x="1554163" y="4786313"/>
          <p14:tracePt t="121792" x="1517650" y="4795838"/>
          <p14:tracePt t="121809" x="1482725" y="4803775"/>
          <p14:tracePt t="121826" x="1411288" y="4813300"/>
          <p14:tracePt t="121842" x="1330325" y="4840288"/>
          <p14:tracePt t="121860" x="1241425" y="4840288"/>
          <p14:tracePt t="121875" x="1179513" y="4857750"/>
          <p14:tracePt t="121893" x="1116013" y="4857750"/>
          <p14:tracePt t="121908" x="1081088" y="4857750"/>
          <p14:tracePt t="121926" x="1036638" y="4857750"/>
          <p14:tracePt t="121942" x="973138" y="4857750"/>
          <p14:tracePt t="121960" x="928688" y="4857750"/>
          <p14:tracePt t="121976" x="866775" y="4840288"/>
          <p14:tracePt t="121992" x="803275" y="4830763"/>
          <p14:tracePt t="122008" x="704850" y="4803775"/>
          <p14:tracePt t="122025" x="633413" y="4776788"/>
          <p14:tracePt t="122042" x="571500" y="4751388"/>
          <p14:tracePt t="122059" x="536575" y="4732338"/>
          <p14:tracePt t="122075" x="500063" y="4714875"/>
          <p14:tracePt t="122093" x="490538" y="4679950"/>
          <p14:tracePt t="122108" x="490538" y="4633913"/>
          <p14:tracePt t="122126" x="490538" y="4572000"/>
          <p14:tracePt t="122142" x="490538" y="4510088"/>
          <p14:tracePt t="122142" x="490538" y="4473575"/>
          <p14:tracePt t="122159" x="517525" y="4402138"/>
          <p14:tracePt t="122175" x="527050" y="4348163"/>
          <p14:tracePt t="122191" x="536575" y="4313238"/>
          <p14:tracePt t="122208" x="536575" y="4303713"/>
          <p14:tracePt t="122225" x="561975" y="4295775"/>
          <p14:tracePt t="122241" x="581025" y="4295775"/>
          <p14:tracePt t="122258" x="669925" y="4295775"/>
          <p14:tracePt t="122275" x="776288" y="4295775"/>
          <p14:tracePt t="122292" x="847725" y="4313238"/>
          <p14:tracePt t="122308" x="938213" y="4340225"/>
          <p14:tracePt t="122325" x="1027113" y="4375150"/>
          <p14:tracePt t="122342" x="1098550" y="4438650"/>
          <p14:tracePt t="122342" x="1152525" y="4473575"/>
          <p14:tracePt t="122359" x="1223963" y="4527550"/>
          <p14:tracePt t="122375" x="1295400" y="4572000"/>
          <p14:tracePt t="122392" x="1419225" y="4608513"/>
          <p14:tracePt t="122408" x="1598613" y="4660900"/>
          <p14:tracePt t="122425" x="1724025" y="4697413"/>
          <p14:tracePt t="122441" x="1795463" y="4697413"/>
          <p14:tracePt t="122459" x="1847850" y="4705350"/>
          <p14:tracePt t="122475" x="1893888" y="4705350"/>
          <p14:tracePt t="122491" x="1919288" y="4705350"/>
          <p14:tracePt t="122508" x="1946275" y="4705350"/>
          <p14:tracePt t="122524" x="1990725" y="4705350"/>
          <p14:tracePt t="122541" x="2036763" y="4705350"/>
          <p14:tracePt t="122558" x="2089150" y="4705350"/>
          <p14:tracePt t="122574" x="2179638" y="4705350"/>
          <p14:tracePt t="122591" x="2205038" y="4705350"/>
          <p14:tracePt t="122608" x="2295525" y="4705350"/>
          <p14:tracePt t="122624" x="2374900" y="4705350"/>
          <p14:tracePt t="122641" x="2500313" y="4705350"/>
          <p14:tracePt t="122658" x="2616200" y="4705350"/>
          <p14:tracePt t="122675" x="2697163" y="4732338"/>
          <p14:tracePt t="122691" x="2795588" y="4751388"/>
          <p14:tracePt t="122708" x="2867025" y="4759325"/>
          <p14:tracePt t="122724" x="2946400" y="4768850"/>
          <p14:tracePt t="122741" x="3017838" y="4768850"/>
          <p14:tracePt t="122757" x="3089275" y="4768850"/>
          <p14:tracePt t="122774" x="3251200" y="4768850"/>
          <p14:tracePt t="122791" x="3348038" y="4768850"/>
          <p14:tracePt t="122808" x="3455988" y="4768850"/>
          <p14:tracePt t="122824" x="3509963" y="4768850"/>
          <p14:tracePt t="122840" x="3581400" y="4768850"/>
          <p14:tracePt t="122857" x="3633788" y="4768850"/>
          <p14:tracePt t="122875" x="3705225" y="4768850"/>
          <p14:tracePt t="122890" x="3803650" y="4768850"/>
          <p14:tracePt t="122907" x="3884613" y="4768850"/>
          <p14:tracePt t="122924" x="4000500" y="4768850"/>
          <p14:tracePt t="122941" x="4062413" y="4768850"/>
          <p14:tracePt t="122957" x="4143375" y="4768850"/>
          <p14:tracePt t="122974" x="4205288" y="4768850"/>
          <p14:tracePt t="122990" x="4214813" y="4768850"/>
          <p14:tracePt t="123007" x="4224338" y="4768850"/>
          <p14:tracePt t="123151" x="4197350" y="4786313"/>
          <p14:tracePt t="123167" x="4179888" y="4803775"/>
          <p14:tracePt t="123175" x="4170363" y="4803775"/>
          <p14:tracePt t="123175" x="4160838" y="4813300"/>
          <p14:tracePt t="123191" x="4133850" y="4822825"/>
          <p14:tracePt t="123208" x="4125913" y="4822825"/>
          <p14:tracePt t="123224" x="4089400" y="4840288"/>
          <p14:tracePt t="123241" x="4071938" y="4848225"/>
          <p14:tracePt t="123257" x="4062413" y="4848225"/>
          <p14:tracePt t="123274" x="4054475" y="4848225"/>
          <p14:tracePt t="123290" x="4027488" y="4848225"/>
          <p14:tracePt t="123307" x="4017963" y="4848225"/>
          <p14:tracePt t="123323" x="3990975" y="4848225"/>
          <p14:tracePt t="123341" x="3965575" y="4848225"/>
          <p14:tracePt t="123357" x="3938588" y="4857750"/>
          <p14:tracePt t="123375" x="3911600" y="4867275"/>
          <p14:tracePt t="123390" x="3875088" y="4867275"/>
          <p14:tracePt t="123408" x="3822700" y="4867275"/>
          <p14:tracePt t="123423" x="3759200" y="4894263"/>
          <p14:tracePt t="123440" x="3714750" y="4894263"/>
          <p14:tracePt t="123456" x="3643313" y="4894263"/>
          <p14:tracePt t="123474" x="3562350" y="4894263"/>
          <p14:tracePt t="123490" x="3473450" y="4902200"/>
          <p14:tracePt t="123507" x="3375025" y="4902200"/>
          <p14:tracePt t="123524" x="3303588" y="4902200"/>
          <p14:tracePt t="123540" x="3187700" y="4919663"/>
          <p14:tracePt t="123556" x="3044825" y="4929188"/>
          <p14:tracePt t="123574" x="2894013" y="4929188"/>
          <p14:tracePt t="123590" x="2751138" y="4929188"/>
          <p14:tracePt t="123590" x="2687638" y="4929188"/>
          <p14:tracePt t="123608" x="2616200" y="4956175"/>
          <p14:tracePt t="123624" x="2562225" y="4956175"/>
          <p14:tracePt t="123640" x="2536825" y="4956175"/>
          <p14:tracePt t="123656" x="2517775" y="4956175"/>
          <p14:tracePt t="123674" x="2473325" y="4956175"/>
          <p14:tracePt t="123690" x="2446338" y="4956175"/>
          <p14:tracePt t="123707" x="2419350" y="4956175"/>
          <p14:tracePt t="123723" x="2374900" y="4956175"/>
          <p14:tracePt t="123740" x="2339975" y="4956175"/>
          <p14:tracePt t="123756" x="2286000" y="4956175"/>
          <p14:tracePt t="123774" x="2232025" y="4956175"/>
          <p14:tracePt t="123789" x="2170113" y="4946650"/>
          <p14:tracePt t="123807" x="2098675" y="4938713"/>
          <p14:tracePt t="123807" x="2062163" y="4938713"/>
          <p14:tracePt t="123824" x="2009775" y="4938713"/>
          <p14:tracePt t="123839" x="1946275" y="4911725"/>
          <p14:tracePt t="123856" x="1928813" y="4902200"/>
          <p14:tracePt t="123872" x="1893888" y="4884738"/>
          <p14:tracePt t="123889" x="1847850" y="4875213"/>
          <p14:tracePt t="123906" x="1839913" y="4857750"/>
          <p14:tracePt t="123922" x="1822450" y="4840288"/>
          <p14:tracePt t="123940" x="1803400" y="4813300"/>
          <p14:tracePt t="123956" x="1785938" y="4786313"/>
          <p14:tracePt t="123973" x="1776413" y="4741863"/>
          <p14:tracePt t="123989" x="1776413" y="4714875"/>
          <p14:tracePt t="124006" x="1776413" y="4687888"/>
          <p14:tracePt t="124023" x="1776413" y="4633913"/>
          <p14:tracePt t="124040" x="1803400" y="4598988"/>
          <p14:tracePt t="124056" x="1822450" y="4554538"/>
          <p14:tracePt t="124073" x="1839913" y="4527550"/>
          <p14:tracePt t="124089" x="1847850" y="4491038"/>
          <p14:tracePt t="124105" x="1866900" y="4473575"/>
          <p14:tracePt t="124122" x="1884363" y="4438650"/>
          <p14:tracePt t="124139" x="1928813" y="4429125"/>
          <p14:tracePt t="124155" x="1955800" y="4411663"/>
          <p14:tracePt t="124172" x="2000250" y="4394200"/>
          <p14:tracePt t="124189" x="2089150" y="4357688"/>
          <p14:tracePt t="124206" x="2205038" y="4330700"/>
          <p14:tracePt t="124222" x="2482850" y="4251325"/>
          <p14:tracePt t="124240" x="2625725" y="4224338"/>
          <p14:tracePt t="124255" x="2741613" y="4197350"/>
          <p14:tracePt t="124272" x="2795588" y="4187825"/>
          <p14:tracePt t="124289" x="2822575" y="4187825"/>
          <p14:tracePt t="124306" x="2867025" y="4187825"/>
          <p14:tracePt t="124322" x="2911475" y="4187825"/>
          <p14:tracePt t="124339" x="2965450" y="4187825"/>
          <p14:tracePt t="124355" x="3027363" y="4187825"/>
          <p14:tracePt t="124372" x="3125788" y="4187825"/>
          <p14:tracePt t="124389" x="3224213" y="4187825"/>
          <p14:tracePt t="124405" x="3322638" y="4187825"/>
          <p14:tracePt t="124422" x="3384550" y="4187825"/>
          <p14:tracePt t="124422" x="3394075" y="4187825"/>
          <p14:tracePt t="124439" x="3446463" y="4187825"/>
          <p14:tracePt t="124456" x="3473450" y="4187825"/>
          <p14:tracePt t="124471" x="3527425" y="4197350"/>
          <p14:tracePt t="124488" x="3544888" y="4197350"/>
          <p14:tracePt t="124505" x="3625850" y="4224338"/>
          <p14:tracePt t="124522" x="3714750" y="4241800"/>
          <p14:tracePt t="124539" x="3786188" y="4268788"/>
          <p14:tracePt t="124555" x="3840163" y="4276725"/>
          <p14:tracePt t="124572" x="3911600" y="4313238"/>
          <p14:tracePt t="124588" x="3956050" y="4340225"/>
          <p14:tracePt t="124605" x="3990975" y="4348163"/>
          <p14:tracePt t="124622" x="4027488" y="4367213"/>
          <p14:tracePt t="124638" x="4037013" y="4375150"/>
          <p14:tracePt t="124679" x="4044950" y="4375150"/>
          <p14:tracePt t="124685" x="4054475" y="4384675"/>
          <p14:tracePt t="124688" x="4081463" y="4411663"/>
          <p14:tracePt t="124705" x="4098925" y="4429125"/>
          <p14:tracePt t="124722" x="4108450" y="4465638"/>
          <p14:tracePt t="124738" x="4108450" y="4473575"/>
          <p14:tracePt t="124755" x="4108450" y="4518025"/>
          <p14:tracePt t="124771" x="4108450" y="4562475"/>
          <p14:tracePt t="124788" x="4108450" y="4608513"/>
          <p14:tracePt t="124805" x="4108450" y="4643438"/>
          <p14:tracePt t="124822" x="4098925" y="4687888"/>
          <p14:tracePt t="124838" x="4071938" y="4759325"/>
          <p14:tracePt t="124855" x="4054475" y="4795838"/>
          <p14:tracePt t="124871" x="4017963" y="4857750"/>
          <p14:tracePt t="124889" x="4010025" y="4875213"/>
          <p14:tracePt t="124905" x="3973513" y="4911725"/>
          <p14:tracePt t="124921" x="3929063" y="4956175"/>
          <p14:tracePt t="124938" x="3902075" y="4965700"/>
          <p14:tracePt t="124955" x="3857625" y="5000625"/>
          <p14:tracePt t="124971" x="3822700" y="5010150"/>
          <p14:tracePt t="124988" x="3795713" y="5018088"/>
          <p14:tracePt t="125005" x="3724275" y="5054600"/>
          <p14:tracePt t="125022" x="3679825" y="5054600"/>
          <p14:tracePt t="125037" x="3616325" y="5081588"/>
          <p14:tracePt t="125037" x="3589338" y="5081588"/>
          <p14:tracePt t="125055" x="3517900" y="5099050"/>
          <p14:tracePt t="125071" x="3465513" y="5099050"/>
          <p14:tracePt t="125088" x="3411538" y="5116513"/>
          <p14:tracePt t="125104" x="3340100" y="5126038"/>
          <p14:tracePt t="125121" x="3232150" y="5133975"/>
          <p14:tracePt t="125138" x="3116263" y="5133975"/>
          <p14:tracePt t="125154" x="3027363" y="5160963"/>
          <p14:tracePt t="125172" x="2946400" y="5180013"/>
          <p14:tracePt t="125188" x="2874963" y="5180013"/>
          <p14:tracePt t="125204" x="2803525" y="5180013"/>
          <p14:tracePt t="125221" x="2751138" y="5180013"/>
          <p14:tracePt t="125237" x="2697163" y="5180013"/>
          <p14:tracePt t="125254" x="2598738" y="5180013"/>
          <p14:tracePt t="125270" x="2509838" y="5180013"/>
          <p14:tracePt t="125288" x="2428875" y="5180013"/>
          <p14:tracePt t="125304" x="2330450" y="5180013"/>
          <p14:tracePt t="125321" x="2232025" y="5160963"/>
          <p14:tracePt t="125337" x="2179638" y="5153025"/>
          <p14:tracePt t="125354" x="2108200" y="5133975"/>
          <p14:tracePt t="125370" x="2036763" y="5099050"/>
          <p14:tracePt t="125388" x="1990725" y="5089525"/>
          <p14:tracePt t="125404" x="1919288" y="5054600"/>
          <p14:tracePt t="125421" x="1893888" y="5037138"/>
          <p14:tracePt t="125437" x="1866900" y="5010150"/>
          <p14:tracePt t="125454" x="1847850" y="4991100"/>
          <p14:tracePt t="125470" x="1822450" y="4946650"/>
          <p14:tracePt t="125487" x="1822450" y="4911725"/>
          <p14:tracePt t="125503" x="1822450" y="4894263"/>
          <p14:tracePt t="125520" x="1822450" y="4848225"/>
          <p14:tracePt t="125537" x="1822450" y="4813300"/>
          <p14:tracePt t="125554" x="1822450" y="4759325"/>
          <p14:tracePt t="125570" x="1830388" y="4697413"/>
          <p14:tracePt t="125588" x="1874838" y="4643438"/>
          <p14:tracePt t="125603" x="1938338" y="4562475"/>
          <p14:tracePt t="125621" x="1990725" y="4518025"/>
          <p14:tracePt t="125636" x="2044700" y="4483100"/>
          <p14:tracePt t="125654" x="2133600" y="4438650"/>
          <p14:tracePt t="125670" x="2312988" y="4348163"/>
          <p14:tracePt t="125688" x="2401888" y="4313238"/>
          <p14:tracePt t="125703" x="2473325" y="4286250"/>
          <p14:tracePt t="125720" x="2527300" y="4268788"/>
          <p14:tracePt t="125736" x="2562225" y="4259263"/>
          <p14:tracePt t="125753" x="2633663" y="4241800"/>
          <p14:tracePt t="125770" x="2679700" y="4232275"/>
          <p14:tracePt t="125787" x="2751138" y="4232275"/>
          <p14:tracePt t="125803" x="2847975" y="4205288"/>
          <p14:tracePt t="125820" x="3017838" y="4205288"/>
          <p14:tracePt t="125836" x="3152775" y="4205288"/>
          <p14:tracePt t="125854" x="3286125" y="4205288"/>
          <p14:tracePt t="125870" x="3394075" y="4205288"/>
          <p14:tracePt t="125870" x="3429000" y="4205288"/>
          <p14:tracePt t="125888" x="3509963" y="4205288"/>
          <p14:tracePt t="125903" x="3581400" y="4205288"/>
          <p14:tracePt t="125920" x="3652838" y="4205288"/>
          <p14:tracePt t="125937" x="3705225" y="4205288"/>
          <p14:tracePt t="125954" x="3776663" y="4205288"/>
          <p14:tracePt t="125970" x="3867150" y="4214813"/>
          <p14:tracePt t="125987" x="3911600" y="4232275"/>
          <p14:tracePt t="126003" x="4000500" y="4268788"/>
          <p14:tracePt t="126019" x="4037013" y="4286250"/>
          <p14:tracePt t="126036" x="4071938" y="4303713"/>
          <p14:tracePt t="126053" x="4098925" y="4340225"/>
          <p14:tracePt t="126069" x="4108450" y="4357688"/>
          <p14:tracePt t="126087" x="4133850" y="4394200"/>
          <p14:tracePt t="126103" x="4133850" y="4465638"/>
          <p14:tracePt t="126120" x="4133850" y="4500563"/>
          <p14:tracePt t="126136" x="4133850" y="4572000"/>
          <p14:tracePt t="126153" x="4133850" y="4608513"/>
          <p14:tracePt t="126169" x="4143375" y="4616450"/>
          <p14:tracePt t="126187" x="4160838" y="4652963"/>
          <p14:tracePt t="126202" x="4160838" y="4660900"/>
          <p14:tracePt t="126219" x="4160838" y="4670425"/>
          <p14:tracePt t="126255" x="4187825" y="4687888"/>
          <p14:tracePt t="126255" x="4197350" y="4697413"/>
          <p14:tracePt t="126271" x="4214813" y="4714875"/>
          <p14:tracePt t="126285" x="4241800" y="4741863"/>
          <p14:tracePt t="126302" x="4303713" y="4776788"/>
          <p14:tracePt t="126320" x="4384675" y="4795838"/>
          <p14:tracePt t="126336" x="4500563" y="4840288"/>
          <p14:tracePt t="126352" x="4589463" y="4848225"/>
          <p14:tracePt t="126369" x="4732338" y="4902200"/>
          <p14:tracePt t="126386" x="4822825" y="4919663"/>
          <p14:tracePt t="126402" x="4875213" y="4938713"/>
          <p14:tracePt t="126419" x="4973638" y="4938713"/>
          <p14:tracePt t="126436" x="5099050" y="4991100"/>
          <p14:tracePt t="126452" x="5197475" y="4991100"/>
          <p14:tracePt t="126469" x="5340350" y="5037138"/>
          <p14:tracePt t="126485" x="5419725" y="5037138"/>
          <p14:tracePt t="126503" x="5554663" y="5045075"/>
          <p14:tracePt t="126520" x="5634038" y="5054600"/>
          <p14:tracePt t="126536" x="5732463" y="5072063"/>
          <p14:tracePt t="126552" x="5822950" y="5072063"/>
          <p14:tracePt t="126569" x="5911850" y="5072063"/>
          <p14:tracePt t="126585" x="6000750" y="5072063"/>
          <p14:tracePt t="126602" x="6054725" y="5072063"/>
          <p14:tracePt t="126618" x="6108700" y="5072063"/>
          <p14:tracePt t="126635" x="6134100" y="5072063"/>
          <p14:tracePt t="126652" x="6161088" y="5072063"/>
          <p14:tracePt t="126686" x="6205538" y="5045075"/>
          <p14:tracePt t="126686" x="6232525" y="5037138"/>
          <p14:tracePt t="126702" x="6251575" y="5027613"/>
          <p14:tracePt t="126718" x="6286500" y="4991100"/>
          <p14:tracePt t="126735" x="6296025" y="4983163"/>
          <p14:tracePt t="126752" x="6303963" y="4973638"/>
          <p14:tracePt t="126769" x="6303963" y="4956175"/>
          <p14:tracePt t="126785" x="6313488" y="4938713"/>
          <p14:tracePt t="126802" x="6323013" y="4911725"/>
          <p14:tracePt t="126818" x="6323013" y="4875213"/>
          <p14:tracePt t="126835" x="6340475" y="4848225"/>
          <p14:tracePt t="126852" x="6348413" y="4803775"/>
          <p14:tracePt t="126868" x="6367463" y="4786313"/>
          <p14:tracePt t="126885" x="6375400" y="4776788"/>
          <p14:tracePt t="126902" x="6394450" y="4732338"/>
          <p14:tracePt t="126919" x="6402388" y="4679950"/>
          <p14:tracePt t="126935" x="6419850" y="4660900"/>
          <p14:tracePt t="126951" x="6429375" y="4625975"/>
          <p14:tracePt t="126969" x="6429375" y="4598988"/>
          <p14:tracePt t="126985" x="6429375" y="4545013"/>
          <p14:tracePt t="127002" x="6429375" y="4527550"/>
          <p14:tracePt t="127018" x="6429375" y="4483100"/>
          <p14:tracePt t="127036" x="6429375" y="4473575"/>
          <p14:tracePt t="127087" x="6429375" y="4465638"/>
          <p14:tracePt t="127095" x="6411913" y="4456113"/>
          <p14:tracePt t="127103" x="6394450" y="4429125"/>
          <p14:tracePt t="127120" x="6357938" y="4429125"/>
          <p14:tracePt t="127134" x="6340475" y="4419600"/>
          <p14:tracePt t="127135" x="6296025" y="4411663"/>
          <p14:tracePt t="127152" x="6242050" y="4411663"/>
          <p14:tracePt t="127169" x="6197600" y="4402138"/>
          <p14:tracePt t="127185" x="6170613" y="4402138"/>
          <p14:tracePt t="127201" x="6126163" y="4402138"/>
          <p14:tracePt t="127218" x="6089650" y="4402138"/>
          <p14:tracePt t="127235" x="6037263" y="4402138"/>
          <p14:tracePt t="127251" x="6010275" y="4402138"/>
          <p14:tracePt t="127269" x="5965825" y="4402138"/>
          <p14:tracePt t="127284" x="5911850" y="4402138"/>
          <p14:tracePt t="127302" x="5830888" y="4402138"/>
          <p14:tracePt t="127318" x="5776913" y="4402138"/>
          <p14:tracePt t="127318" x="5759450" y="4402138"/>
          <p14:tracePt t="127336" x="5705475" y="4402138"/>
          <p14:tracePt t="127351" x="5653088" y="4402138"/>
          <p14:tracePt t="127368" x="5589588" y="4402138"/>
          <p14:tracePt t="127384" x="5491163" y="4402138"/>
          <p14:tracePt t="127402" x="5419725" y="4402138"/>
          <p14:tracePt t="127417" x="5340350" y="4402138"/>
          <p14:tracePt t="127434" x="5259388" y="4402138"/>
          <p14:tracePt t="127451" x="5224463" y="4402138"/>
          <p14:tracePt t="127468" x="5180013" y="4402138"/>
          <p14:tracePt t="127484" x="5133975" y="4402138"/>
          <p14:tracePt t="127502" x="5062538" y="4402138"/>
          <p14:tracePt t="127517" x="5010150" y="4402138"/>
          <p14:tracePt t="127517" x="4973638" y="4402138"/>
          <p14:tracePt t="127535" x="4919663" y="4402138"/>
          <p14:tracePt t="127551" x="4857750" y="4402138"/>
          <p14:tracePt t="127567" x="4795838" y="4402138"/>
          <p14:tracePt t="127584" x="4705350" y="4402138"/>
          <p14:tracePt t="127600" x="4633913" y="4402138"/>
          <p14:tracePt t="127617" x="4581525" y="4402138"/>
          <p14:tracePt t="127634" x="4537075" y="4402138"/>
          <p14:tracePt t="127651" x="4510088" y="4402138"/>
          <p14:tracePt t="127668" x="4483100" y="4402138"/>
          <p14:tracePt t="127684" x="4465638" y="4402138"/>
          <p14:tracePt t="127701" x="4438650" y="4402138"/>
          <p14:tracePt t="127717" x="4429125" y="4402138"/>
          <p14:tracePt t="127751" x="4419600" y="4402138"/>
          <p14:tracePt t="127752" x="4394200" y="4402138"/>
          <p14:tracePt t="127767" x="4384675" y="4402138"/>
          <p14:tracePt t="127812" x="4375150" y="4402138"/>
          <p14:tracePt t="127831" x="4367213" y="4402138"/>
          <p14:tracePt t="127847" x="4357688" y="4419600"/>
          <p14:tracePt t="127863" x="4348163" y="4429125"/>
          <p14:tracePt t="127879" x="4340225" y="4438650"/>
          <p14:tracePt t="127886" x="4330700" y="4446588"/>
          <p14:tracePt t="127889" x="4330700" y="4456113"/>
          <p14:tracePt t="127900" x="4322763" y="4483100"/>
          <p14:tracePt t="127917" x="4322763" y="4491038"/>
          <p14:tracePt t="127934" x="4313238" y="4527550"/>
          <p14:tracePt t="127950" x="4313238" y="4554538"/>
          <p14:tracePt t="127968" x="4313238" y="4589463"/>
          <p14:tracePt t="127984" x="4313238" y="4643438"/>
          <p14:tracePt t="128000" x="4313238" y="4670425"/>
          <p14:tracePt t="128017" x="4313238" y="4687888"/>
          <p14:tracePt t="128033" x="4313238" y="4705350"/>
          <p14:tracePt t="128050" x="4313238" y="4724400"/>
          <p14:tracePt t="128066" x="4313238" y="4732338"/>
          <p14:tracePt t="128083" x="4340225" y="4768850"/>
          <p14:tracePt t="128100" x="4375150" y="4822825"/>
          <p14:tracePt t="128116" x="4419600" y="4840288"/>
          <p14:tracePt t="128133" x="4473575" y="4894263"/>
          <p14:tracePt t="128150" x="4510088" y="4902200"/>
          <p14:tracePt t="128150" x="4545013" y="4911725"/>
          <p14:tracePt t="128167" x="4589463" y="4946650"/>
          <p14:tracePt t="128183" x="4608513" y="4946650"/>
          <p14:tracePt t="128199" x="4660900" y="4946650"/>
          <p14:tracePt t="128217" x="4705350" y="4956175"/>
          <p14:tracePt t="128233" x="4759325" y="4956175"/>
          <p14:tracePt t="128250" x="4786313" y="4956175"/>
          <p14:tracePt t="128267" x="4840288" y="4973638"/>
          <p14:tracePt t="128283" x="4884738" y="4973638"/>
          <p14:tracePt t="128300" x="4938713" y="4973638"/>
          <p14:tracePt t="128316" x="4991100" y="4973638"/>
          <p14:tracePt t="128333" x="5089525" y="4973638"/>
          <p14:tracePt t="128350" x="5232400" y="4973638"/>
          <p14:tracePt t="128367" x="5518150" y="4973638"/>
          <p14:tracePt t="128384" x="5599113" y="4973638"/>
          <p14:tracePt t="128399" x="5697538" y="4973638"/>
          <p14:tracePt t="128416" x="5732463" y="4973638"/>
          <p14:tracePt t="128433" x="5786438" y="4973638"/>
          <p14:tracePt t="128449" x="5840413" y="4973638"/>
          <p14:tracePt t="128467" x="5911850" y="4929188"/>
          <p14:tracePt t="128483" x="5956300" y="4919663"/>
          <p14:tracePt t="128500" x="6037263" y="4911725"/>
          <p14:tracePt t="128516" x="6081713" y="4875213"/>
          <p14:tracePt t="128532" x="6143625" y="4848225"/>
          <p14:tracePt t="128549" x="6180138" y="4830763"/>
          <p14:tracePt t="128566" x="6215063" y="4803775"/>
          <p14:tracePt t="128566" x="6224588" y="4795838"/>
          <p14:tracePt t="128583" x="6276975" y="4768850"/>
          <p14:tracePt t="128599" x="6313488" y="4751388"/>
          <p14:tracePt t="128615" x="6340475" y="4732338"/>
          <p14:tracePt t="128632" x="6384925" y="4687888"/>
          <p14:tracePt t="128649" x="6429375" y="4652963"/>
          <p14:tracePt t="128666" x="6456363" y="4616450"/>
          <p14:tracePt t="128683" x="6465888" y="4589463"/>
          <p14:tracePt t="128699" x="6465888" y="4572000"/>
          <p14:tracePt t="128716" x="6465888" y="4545013"/>
          <p14:tracePt t="128732" x="6465888" y="4527550"/>
          <p14:tracePt t="128749" x="6465888" y="4518025"/>
          <p14:tracePt t="128766" x="6465888" y="4491038"/>
          <p14:tracePt t="128766" x="6465888" y="4473575"/>
          <p14:tracePt t="128800" x="6465888" y="4465638"/>
          <p14:tracePt t="128800" x="6465888" y="4446588"/>
          <p14:tracePt t="128816" x="6438900" y="4411663"/>
          <p14:tracePt t="128832" x="6402388" y="4411663"/>
          <p14:tracePt t="128850" x="6384925" y="4411663"/>
          <p14:tracePt t="128865" x="6340475" y="4411663"/>
          <p14:tracePt t="128883" x="6286500" y="4402138"/>
          <p14:tracePt t="128899" x="6232525" y="4384675"/>
          <p14:tracePt t="128916" x="6180138" y="4384675"/>
          <p14:tracePt t="128932" x="6116638" y="4384675"/>
          <p14:tracePt t="128949" x="6062663" y="4384675"/>
          <p14:tracePt t="128966" x="6027738" y="4384675"/>
          <p14:tracePt t="128982" x="5956300" y="4384675"/>
          <p14:tracePt t="128998" x="5857875" y="4384675"/>
          <p14:tracePt t="129016" x="5795963" y="4384675"/>
          <p14:tracePt t="129032" x="5741988" y="4384675"/>
          <p14:tracePt t="129049" x="5715000" y="4384675"/>
          <p14:tracePt t="129065" x="5634038" y="4384675"/>
          <p14:tracePt t="129082" x="5537200" y="4394200"/>
          <p14:tracePt t="129098" x="5446713" y="4402138"/>
          <p14:tracePt t="129115" x="5367338" y="4419600"/>
          <p14:tracePt t="129131" x="5268913" y="4419600"/>
          <p14:tracePt t="129149" x="5187950" y="4429125"/>
          <p14:tracePt t="129166" x="5133975" y="4429125"/>
          <p14:tracePt t="129182" x="5072063" y="4438650"/>
          <p14:tracePt t="129199" x="5018088" y="4465638"/>
          <p14:tracePt t="129216" x="5000625" y="4473575"/>
          <p14:tracePt t="129327" x="5000625" y="4500563"/>
          <p14:tracePt t="129335" x="5045075" y="4554538"/>
          <p14:tracePt t="129340" x="5116513" y="4608513"/>
          <p14:tracePt t="129348" x="5180013" y="4660900"/>
          <p14:tracePt t="129365" x="5303838" y="4741863"/>
          <p14:tracePt t="129382" x="5465763" y="4795838"/>
          <p14:tracePt t="129398" x="5643563" y="4867275"/>
          <p14:tracePt t="129415" x="5715000" y="4894263"/>
          <p14:tracePt t="129432" x="5776913" y="4902200"/>
          <p14:tracePt t="129449" x="5840413" y="4902200"/>
          <p14:tracePt t="129465" x="5911850" y="4929188"/>
          <p14:tracePt t="129481" x="6010275" y="4929188"/>
          <p14:tracePt t="129499" x="6180138" y="4929188"/>
          <p14:tracePt t="129515" x="6394450" y="4929188"/>
          <p14:tracePt t="129531" x="6616700" y="4929188"/>
          <p14:tracePt t="129549" x="6831013" y="4929188"/>
          <p14:tracePt t="129565" x="6965950" y="4929188"/>
          <p14:tracePt t="129581" x="7027863" y="4929188"/>
          <p14:tracePt t="129597" x="7072313" y="4929188"/>
          <p14:tracePt t="129597" x="7081838" y="4929188"/>
          <p14:tracePt t="129615" x="7116763" y="4929188"/>
          <p14:tracePt t="129631" x="7170738" y="4929188"/>
          <p14:tracePt t="129648" x="7242175" y="4938713"/>
          <p14:tracePt t="129665" x="7296150" y="4938713"/>
          <p14:tracePt t="129681" x="7358063" y="4938713"/>
          <p14:tracePt t="129698" x="7394575" y="4938713"/>
          <p14:tracePt t="129714" x="7466013" y="4938713"/>
          <p14:tracePt t="129731" x="7537450" y="4938713"/>
          <p14:tracePt t="129749" x="7589838" y="4938713"/>
          <p14:tracePt t="129764" x="7697788" y="4938713"/>
          <p14:tracePt t="129781" x="7813675" y="4938713"/>
          <p14:tracePt t="129798" x="7894638" y="4938713"/>
          <p14:tracePt t="129798" x="7939088" y="4938713"/>
          <p14:tracePt t="129816" x="7991475" y="4938713"/>
          <p14:tracePt t="129831" x="8062913" y="4938713"/>
          <p14:tracePt t="129959" x="8072438" y="4938713"/>
          <p14:tracePt t="129959" x="8089900" y="4938713"/>
          <p14:tracePt t="129975" x="8108950" y="4938713"/>
          <p14:tracePt t="129983" x="8126413" y="4938713"/>
          <p14:tracePt t="129991" x="8143875" y="4938713"/>
          <p14:tracePt t="129999" x="8170863" y="4938713"/>
          <p14:tracePt t="130014" x="8205788" y="4929188"/>
          <p14:tracePt t="130031" x="8269288" y="4919663"/>
          <p14:tracePt t="130048" x="8304213" y="4911725"/>
          <p14:tracePt t="130064" x="8367713" y="4875213"/>
          <p14:tracePt t="130081" x="8385175" y="4875213"/>
          <p14:tracePt t="130097" x="8429625" y="4867275"/>
          <p14:tracePt t="130113" x="8474075" y="4857750"/>
          <p14:tracePt t="130130" x="8483600" y="4857750"/>
          <p14:tracePt t="130147" x="8491538" y="4857750"/>
          <p14:tracePt t="130200" x="8510588" y="4857750"/>
          <p14:tracePt t="130255" x="8518525" y="4848225"/>
          <p14:tracePt t="130272" x="8528050" y="4822825"/>
          <p14:tracePt t="130327" x="8537575" y="4795838"/>
          <p14:tracePt t="130343" x="8537575" y="4786313"/>
          <p14:tracePt t="130359" x="8537575" y="4768850"/>
          <p14:tracePt t="130364" x="8537575" y="4759325"/>
          <p14:tracePt t="130371" x="8545513" y="4751388"/>
          <p14:tracePt t="130380" x="8545513" y="4741863"/>
          <p14:tracePt t="130397" x="8545513" y="4724400"/>
          <p14:tracePt t="130413" x="8545513" y="4714875"/>
          <p14:tracePt t="130430" x="8545513" y="4697413"/>
          <p14:tracePt t="130446" x="8545513" y="4679950"/>
          <p14:tracePt t="130464" x="8545513" y="4670425"/>
          <p14:tracePt t="130503" x="8545513" y="4652963"/>
          <p14:tracePt t="130511" x="8545513" y="4643438"/>
          <p14:tracePt t="130519" x="8545513" y="4633913"/>
          <p14:tracePt t="130530" x="8545513" y="4625975"/>
          <p14:tracePt t="130546" x="8545513" y="4616450"/>
          <p14:tracePt t="130592" x="8545513" y="4608513"/>
          <p14:tracePt t="130639" x="8537575" y="4598988"/>
          <p14:tracePt t="130647" x="8528050" y="4598988"/>
          <p14:tracePt t="130655" x="8501063" y="4581525"/>
          <p14:tracePt t="130664" x="8456613" y="4562475"/>
          <p14:tracePt t="130680" x="8402638" y="4537075"/>
          <p14:tracePt t="130697" x="8348663" y="4510088"/>
          <p14:tracePt t="130713" x="8259763" y="4473575"/>
          <p14:tracePt t="130730" x="8188325" y="4456113"/>
          <p14:tracePt t="130746" x="8116888" y="4446588"/>
          <p14:tracePt t="130763" x="8037513" y="4438650"/>
          <p14:tracePt t="130779" x="8010525" y="4429125"/>
          <p14:tracePt t="130796" x="7966075" y="4429125"/>
          <p14:tracePt t="130812" x="7920038" y="4429125"/>
          <p14:tracePt t="130829" x="7902575" y="4429125"/>
          <p14:tracePt t="130846" x="7848600" y="4429125"/>
          <p14:tracePt t="130846" x="7823200" y="4429125"/>
          <p14:tracePt t="130863" x="7786688" y="4429125"/>
          <p14:tracePt t="130880" x="7742238" y="4429125"/>
          <p14:tracePt t="130896" x="7697788" y="4429125"/>
          <p14:tracePt t="130912" x="7670800" y="4429125"/>
          <p14:tracePt t="130930" x="7653338" y="4429125"/>
          <p14:tracePt t="130946" x="7616825" y="4429125"/>
          <p14:tracePt t="130963" x="7608888" y="4429125"/>
          <p14:tracePt t="130979" x="7589838" y="4429125"/>
          <p14:tracePt t="130996" x="7562850" y="4429125"/>
          <p14:tracePt t="131013" x="7545388" y="4429125"/>
          <p14:tracePt t="131029" x="7518400" y="4429125"/>
          <p14:tracePt t="131045" x="7500938" y="4429125"/>
          <p14:tracePt t="131063" x="7473950" y="4429125"/>
          <p14:tracePt t="131079" x="7446963" y="4429125"/>
          <p14:tracePt t="131096" x="7429500" y="4429125"/>
          <p14:tracePt t="131113" x="7419975" y="4429125"/>
          <p14:tracePt t="131129" x="7402513" y="4429125"/>
          <p14:tracePt t="131145" x="7385050" y="4429125"/>
          <p14:tracePt t="131163" x="7375525" y="4438650"/>
          <p14:tracePt t="131179" x="7367588" y="4438650"/>
          <p14:tracePt t="131195" x="7358063" y="4438650"/>
          <p14:tracePt t="131212" x="7340600" y="4438650"/>
          <p14:tracePt t="131229" x="7323138" y="4438650"/>
          <p14:tracePt t="131271" x="7313613" y="4438650"/>
          <p14:tracePt t="131285" x="7286625" y="4438650"/>
          <p14:tracePt t="131327" x="7277100" y="4438650"/>
          <p14:tracePt t="131335" x="7269163" y="4438650"/>
          <p14:tracePt t="131343" x="7259638" y="4446588"/>
          <p14:tracePt t="131407" x="7242175" y="4446588"/>
          <p14:tracePt t="131439" x="7232650" y="4446588"/>
          <p14:tracePt t="131447" x="7224713" y="4446588"/>
          <p14:tracePt t="131463" x="7215188" y="4446588"/>
          <p14:tracePt t="131495" x="7197725" y="4446588"/>
          <p14:tracePt t="131511" x="7188200" y="4446588"/>
          <p14:tracePt t="131527" x="7170738" y="4456113"/>
          <p14:tracePt t="131543" x="7161213" y="4465638"/>
          <p14:tracePt t="131559" x="7153275" y="4465638"/>
          <p14:tracePt t="131599" x="7143750" y="4465638"/>
          <p14:tracePt t="131607" x="7108825" y="4483100"/>
          <p14:tracePt t="131615" x="7099300" y="4483100"/>
          <p14:tracePt t="131617" x="7081838" y="4500563"/>
          <p14:tracePt t="131628" x="7037388" y="4518025"/>
          <p14:tracePt t="131645" x="6973888" y="4545013"/>
          <p14:tracePt t="131663" x="6938963" y="4554538"/>
          <p14:tracePt t="131678" x="6875463" y="4598988"/>
          <p14:tracePt t="131696" x="6867525" y="4608513"/>
          <p14:tracePt t="131711" x="6831013" y="4633913"/>
          <p14:tracePt t="131728" x="6813550" y="4643438"/>
          <p14:tracePt t="131767" x="6786563" y="4660900"/>
          <p14:tracePt t="131775" x="6769100" y="4679950"/>
          <p14:tracePt t="131782" x="6732588" y="4697413"/>
          <p14:tracePt t="131795" x="6697663" y="4714875"/>
          <p14:tracePt t="131811" x="6589713" y="4759325"/>
          <p14:tracePt t="131828" x="6456363" y="4776788"/>
          <p14:tracePt t="131844" x="6269038" y="4840288"/>
          <p14:tracePt t="131861" x="6062663" y="4902200"/>
          <p14:tracePt t="131878" x="5867400" y="4973638"/>
          <p14:tracePt t="131895" x="5786438" y="4973638"/>
          <p14:tracePt t="131911" x="5670550" y="4991100"/>
          <p14:tracePt t="131928" x="5518150" y="5000625"/>
          <p14:tracePt t="131944" x="5276850" y="5054600"/>
          <p14:tracePt t="131961" x="5018088" y="5081588"/>
          <p14:tracePt t="131977" x="4705350" y="5133975"/>
          <p14:tracePt t="131995" x="4446588" y="5133975"/>
          <p14:tracePt t="132011" x="4214813" y="5133975"/>
          <p14:tracePt t="132027" x="4000500" y="5133975"/>
          <p14:tracePt t="132045" x="3867150" y="5133975"/>
          <p14:tracePt t="132062" x="3732213" y="5133975"/>
          <p14:tracePt t="132078" x="3581400" y="5133975"/>
          <p14:tracePt t="132095" x="3276600" y="5133975"/>
          <p14:tracePt t="132111" x="3081338" y="5133975"/>
          <p14:tracePt t="132128" x="2911475" y="5133975"/>
          <p14:tracePt t="132144" x="2751138" y="5116513"/>
          <p14:tracePt t="132161" x="2571750" y="5099050"/>
          <p14:tracePt t="132178" x="2428875" y="5054600"/>
          <p14:tracePt t="132194" x="2268538" y="5027613"/>
          <p14:tracePt t="132210" x="2071688" y="4991100"/>
          <p14:tracePt t="132227" x="1893888" y="4965700"/>
          <p14:tracePt t="132243" x="1822450" y="4956175"/>
          <p14:tracePt t="132260" x="1776413" y="4956175"/>
          <p14:tracePt t="132277" x="1758950" y="4946650"/>
          <p14:tracePt t="132294" x="1679575" y="4919663"/>
          <p14:tracePt t="132311" x="1616075" y="4919663"/>
          <p14:tracePt t="132328" x="1544638" y="4911725"/>
          <p14:tracePt t="132345" x="1473200" y="4884738"/>
          <p14:tracePt t="132361" x="1428750" y="4848225"/>
          <p14:tracePt t="132378" x="1384300" y="4822825"/>
          <p14:tracePt t="132393" x="1366838" y="4795838"/>
          <p14:tracePt t="132411" x="1366838" y="4751388"/>
          <p14:tracePt t="132427" x="1357313" y="4697413"/>
          <p14:tracePt t="132444" x="1357313" y="4625975"/>
          <p14:tracePt t="132460" x="1357313" y="4572000"/>
          <p14:tracePt t="132477" x="1357313" y="4527550"/>
          <p14:tracePt t="132493" x="1393825" y="4483100"/>
          <p14:tracePt t="132510" x="1571625" y="4384675"/>
          <p14:tracePt t="132528" x="1687513" y="4322763"/>
          <p14:tracePt t="132544" x="1758950" y="4268788"/>
          <p14:tracePt t="132560" x="1812925" y="4251325"/>
          <p14:tracePt t="132578" x="1874838" y="4214813"/>
          <p14:tracePt t="132593" x="1928813" y="4205288"/>
          <p14:tracePt t="132611" x="2027238" y="4160838"/>
          <p14:tracePt t="132627" x="2143125" y="4152900"/>
          <p14:tracePt t="132644" x="2303463" y="4116388"/>
          <p14:tracePt t="132660" x="2527300" y="4089400"/>
          <p14:tracePt t="132677" x="2768600" y="4054475"/>
          <p14:tracePt t="132693" x="2919413" y="4044950"/>
          <p14:tracePt t="132710" x="3125788" y="4010025"/>
          <p14:tracePt t="132727" x="3367088" y="4010025"/>
          <p14:tracePt t="132744" x="3482975" y="4010025"/>
          <p14:tracePt t="132760" x="3608388" y="4010025"/>
          <p14:tracePt t="132777" x="3786188" y="4010025"/>
          <p14:tracePt t="132794" x="4000500" y="4010025"/>
          <p14:tracePt t="132811" x="4276725" y="4010025"/>
          <p14:tracePt t="132826" x="4473575" y="4010025"/>
          <p14:tracePt t="132844" x="4670425" y="4010025"/>
          <p14:tracePt t="132860" x="4822825" y="4010025"/>
          <p14:tracePt t="132877" x="4938713" y="4010025"/>
          <p14:tracePt t="132893" x="5072063" y="4010025"/>
          <p14:tracePt t="132909" x="5153025" y="4010025"/>
          <p14:tracePt t="132927" x="5348288" y="4010025"/>
          <p14:tracePt t="132944" x="5483225" y="4010025"/>
          <p14:tracePt t="132959" x="5653088" y="4010025"/>
          <p14:tracePt t="132977" x="5803900" y="4010025"/>
          <p14:tracePt t="132993" x="5991225" y="4062413"/>
          <p14:tracePt t="133010" x="6153150" y="4108450"/>
          <p14:tracePt t="133026" x="6313488" y="4116388"/>
          <p14:tracePt t="133044" x="6411913" y="4143375"/>
          <p14:tracePt t="133060" x="6527800" y="4160838"/>
          <p14:tracePt t="133077" x="6643688" y="4187825"/>
          <p14:tracePt t="133093" x="6769100" y="4224338"/>
          <p14:tracePt t="133110" x="6823075" y="4232275"/>
          <p14:tracePt t="133126" x="6894513" y="4276725"/>
          <p14:tracePt t="133144" x="6911975" y="4286250"/>
          <p14:tracePt t="133159" x="6956425" y="4303713"/>
          <p14:tracePt t="133207" x="6965950" y="4303713"/>
          <p14:tracePt t="133215" x="6973888" y="4313238"/>
          <p14:tracePt t="133255" x="6973888" y="4322763"/>
          <p14:tracePt t="133263" x="6973888" y="4357688"/>
          <p14:tracePt t="133267" x="6973888" y="4375150"/>
          <p14:tracePt t="133276" x="6965950" y="4429125"/>
          <p14:tracePt t="133292" x="6919913" y="4500563"/>
          <p14:tracePt t="133310" x="6894513" y="4554538"/>
          <p14:tracePt t="133325" x="6813550" y="4633913"/>
          <p14:tracePt t="133325" x="6804025" y="4660900"/>
          <p14:tracePt t="133344" x="6759575" y="4732338"/>
          <p14:tracePt t="133359" x="6724650" y="4786313"/>
          <p14:tracePt t="133376" x="6670675" y="4848225"/>
          <p14:tracePt t="133392" x="6589713" y="4919663"/>
          <p14:tracePt t="133409" x="6483350" y="5000625"/>
          <p14:tracePt t="133426" x="6348413" y="5072063"/>
          <p14:tracePt t="133443" x="6224588" y="5153025"/>
          <p14:tracePt t="133459" x="6099175" y="5224463"/>
          <p14:tracePt t="133476" x="5991225" y="5276850"/>
          <p14:tracePt t="133492" x="5848350" y="5330825"/>
          <p14:tracePt t="133510" x="5741988" y="5357813"/>
          <p14:tracePt t="133525" x="5545138" y="5411788"/>
          <p14:tracePt t="133525" x="5438775" y="5411788"/>
          <p14:tracePt t="133544" x="5232400" y="5438775"/>
          <p14:tracePt t="133559" x="5037138" y="5438775"/>
          <p14:tracePt t="133575" x="4822825" y="5438775"/>
          <p14:tracePt t="133592" x="4652963" y="5438775"/>
          <p14:tracePt t="133609" x="4456113" y="5438775"/>
          <p14:tracePt t="133625" x="4303713" y="5438775"/>
          <p14:tracePt t="133642" x="4232275" y="5438775"/>
          <p14:tracePt t="133658" x="4179888" y="5438775"/>
          <p14:tracePt t="133775" x="4251325" y="5438775"/>
          <p14:tracePt t="133783" x="4446588" y="5438775"/>
          <p14:tracePt t="133791" x="4589463" y="5438775"/>
          <p14:tracePt t="133798" x="4857750" y="5402263"/>
          <p14:tracePt t="133808" x="5099050" y="5384800"/>
          <p14:tracePt t="133825" x="5313363" y="5367338"/>
          <p14:tracePt t="133841" x="5473700" y="5340350"/>
          <p14:tracePt t="133858" x="5599113" y="5313363"/>
          <p14:tracePt t="133875" x="5732463" y="5295900"/>
          <p14:tracePt t="133891" x="5973763" y="5251450"/>
          <p14:tracePt t="133908" x="6269038" y="5160963"/>
          <p14:tracePt t="133925" x="6465888" y="5133975"/>
          <p14:tracePt t="133942" x="6554788" y="5099050"/>
          <p14:tracePt t="133958" x="6608763" y="5089525"/>
          <p14:tracePt t="133976" x="6653213" y="5072063"/>
          <p14:tracePt t="133991" x="6670675" y="5054600"/>
          <p14:tracePt t="134008" x="6688138" y="5027613"/>
          <p14:tracePt t="134025" x="6688138" y="4983163"/>
          <p14:tracePt t="134041" x="6688138" y="4929188"/>
          <p14:tracePt t="134058" x="6661150" y="4830763"/>
          <p14:tracePt t="134075" x="6518275" y="4670425"/>
          <p14:tracePt t="134091" x="6357938" y="4491038"/>
          <p14:tracePt t="134108" x="6170613" y="4232275"/>
          <p14:tracePt t="134125" x="6027738" y="4017963"/>
          <p14:tracePt t="134142" x="5848350" y="3724275"/>
          <p14:tracePt t="134158" x="5680075" y="3465513"/>
          <p14:tracePt t="134158" x="5608638" y="3313113"/>
          <p14:tracePt t="134176" x="5473700" y="3036888"/>
          <p14:tracePt t="134192" x="5367338" y="2867025"/>
          <p14:tracePt t="134207" x="5303838" y="2697163"/>
          <p14:tracePt t="134225" x="5276850" y="2633663"/>
          <p14:tracePt t="134241" x="5268913" y="2544763"/>
          <p14:tracePt t="134258" x="5268913" y="2446338"/>
          <p14:tracePt t="134274" x="5268913" y="2322513"/>
          <p14:tracePt t="134291" x="5232400" y="2214563"/>
          <p14:tracePt t="134308" x="5170488" y="2071688"/>
          <p14:tracePt t="134325" x="5126038" y="1946275"/>
          <p14:tracePt t="134341" x="5072063" y="1822450"/>
          <p14:tracePt t="134358" x="5018088" y="1731963"/>
          <p14:tracePt t="134374" x="4956175" y="1670050"/>
          <p14:tracePt t="134392" x="4911725" y="1633538"/>
          <p14:tracePt t="134407" x="4840288" y="1589088"/>
          <p14:tracePt t="134425" x="4768850" y="1544638"/>
          <p14:tracePt t="134441" x="4643438" y="1490663"/>
          <p14:tracePt t="134457" x="4419600" y="1419225"/>
          <p14:tracePt t="134474" x="4268788" y="1411288"/>
          <p14:tracePt t="134491" x="4152900" y="1411288"/>
          <p14:tracePt t="134507" x="4062413" y="1438275"/>
          <p14:tracePt t="134524" x="3973513" y="1517650"/>
          <p14:tracePt t="134541" x="3902075" y="1562100"/>
          <p14:tracePt t="134558" x="3813175" y="1625600"/>
          <p14:tracePt t="134574" x="3633788" y="1704975"/>
          <p14:tracePt t="134592" x="3490913" y="1724025"/>
          <p14:tracePt t="134607" x="3384550" y="1724025"/>
          <p14:tracePt t="134624" x="3268663" y="1731963"/>
          <p14:tracePt t="134641" x="3133725" y="1731963"/>
          <p14:tracePt t="134658" x="3036888" y="1731963"/>
          <p14:tracePt t="134674" x="2955925" y="1731963"/>
          <p14:tracePt t="134690" x="2884488" y="1731963"/>
          <p14:tracePt t="134708" x="2830513" y="1731963"/>
          <p14:tracePt t="134724" x="2776538" y="1731963"/>
          <p14:tracePt t="134740" x="2768600" y="1731963"/>
          <p14:tracePt t="134757" x="2751138" y="1731963"/>
          <p14:tracePt t="134816" x="2741613" y="1741488"/>
          <p14:tracePt t="134823" x="2741613" y="1751013"/>
          <p14:tracePt t="134831" x="2741613" y="1758950"/>
          <p14:tracePt t="134839" x="2768600" y="1812925"/>
          <p14:tracePt t="134847" x="2938463" y="1901825"/>
          <p14:tracePt t="134857" x="3133725" y="2000250"/>
          <p14:tracePt t="134874" x="3340100" y="2062163"/>
          <p14:tracePt t="134891" x="3500438" y="2116138"/>
          <p14:tracePt t="134906" x="3660775" y="2160588"/>
          <p14:tracePt t="134923" x="3830638" y="2205038"/>
          <p14:tracePt t="134940" x="3983038" y="2241550"/>
          <p14:tracePt t="134957" x="4170363" y="2286000"/>
          <p14:tracePt t="134973" x="4384675" y="2286000"/>
          <p14:tracePt t="134973" x="4473575" y="2286000"/>
          <p14:tracePt t="134991" x="4652963" y="2268538"/>
          <p14:tracePt t="135007" x="4822825" y="2187575"/>
          <p14:tracePt t="135024" x="4965700" y="2116138"/>
          <p14:tracePt t="135040" x="5072063" y="2071688"/>
          <p14:tracePt t="135057" x="5143500" y="2036763"/>
          <p14:tracePt t="135073" x="5214938" y="2017713"/>
          <p14:tracePt t="135091" x="5232400" y="1990725"/>
          <p14:tracePt t="135106" x="5276850" y="1982788"/>
          <p14:tracePt t="135124" x="5322888" y="1973263"/>
          <p14:tracePt t="135140" x="5348288" y="1946275"/>
          <p14:tracePt t="135157" x="5394325" y="1928813"/>
          <p14:tracePt t="135173" x="5419725" y="1911350"/>
          <p14:tracePt t="135215" x="5419725" y="1901825"/>
          <p14:tracePt t="135231" x="5384800" y="1884363"/>
          <p14:tracePt t="135239" x="5348288" y="1884363"/>
          <p14:tracePt t="135247" x="5187950" y="1884363"/>
          <p14:tracePt t="135256" x="4946650" y="1884363"/>
          <p14:tracePt t="135273" x="4714875" y="1884363"/>
          <p14:tracePt t="135290" x="4456113" y="1884363"/>
          <p14:tracePt t="135306" x="4197350" y="1884363"/>
          <p14:tracePt t="135324" x="4044950" y="1884363"/>
          <p14:tracePt t="135339" x="3911600" y="1884363"/>
          <p14:tracePt t="135357" x="3732213" y="1884363"/>
          <p14:tracePt t="135373" x="3581400" y="1884363"/>
          <p14:tracePt t="135389" x="3438525" y="1901825"/>
          <p14:tracePt t="135406" x="3295650" y="1901825"/>
          <p14:tracePt t="135424" x="3214688" y="1911350"/>
          <p14:tracePt t="135440" x="3160713" y="1928813"/>
          <p14:tracePt t="135559" x="3152775" y="1938338"/>
          <p14:tracePt t="135567" x="3152775" y="1955800"/>
          <p14:tracePt t="135575" x="3160713" y="1965325"/>
          <p14:tracePt t="135578" x="3205163" y="1973263"/>
          <p14:tracePt t="135588" x="0" y="0"/>
        </p14:tracePtLst>
        <p14:tracePtLst>
          <p14:tracePt t="136125" x="4572000" y="3429000"/>
          <p14:tracePt t="136191" x="4581525" y="3438525"/>
          <p14:tracePt t="136204" x="4581525" y="3446463"/>
          <p14:tracePt t="136223" x="4581525" y="3490913"/>
          <p14:tracePt t="136240" x="4545013" y="3527425"/>
          <p14:tracePt t="136240" x="4510088" y="3544888"/>
          <p14:tracePt t="136255" x="4465638" y="3581400"/>
          <p14:tracePt t="136272" x="4429125" y="3616325"/>
          <p14:tracePt t="136288" x="4357688" y="3643313"/>
          <p14:tracePt t="136305" x="4276725" y="3670300"/>
          <p14:tracePt t="136321" x="4205288" y="3705225"/>
          <p14:tracePt t="136338" x="4160838" y="3732213"/>
          <p14:tracePt t="136355" x="4133850" y="3741738"/>
          <p14:tracePt t="136372" x="4116388" y="3768725"/>
          <p14:tracePt t="136388" x="4108450" y="3795713"/>
          <p14:tracePt t="136405" x="4108450" y="3848100"/>
          <p14:tracePt t="136421" x="4143375" y="3894138"/>
          <p14:tracePt t="136438" x="4313238" y="3990975"/>
          <p14:tracePt t="136455" x="4446588" y="4017963"/>
          <p14:tracePt t="136472" x="4589463" y="4062413"/>
          <p14:tracePt t="136488" x="4795838" y="4089400"/>
          <p14:tracePt t="136505" x="5000625" y="4160838"/>
          <p14:tracePt t="136521" x="5303838" y="4224338"/>
          <p14:tracePt t="136538" x="5616575" y="4330700"/>
          <p14:tracePt t="136554" x="5919788" y="4419600"/>
          <p14:tracePt t="136571" x="6232525" y="4500563"/>
          <p14:tracePt t="136588" x="6438900" y="4562475"/>
          <p14:tracePt t="136604" x="6661150" y="4616450"/>
          <p14:tracePt t="136621" x="6804025" y="4643438"/>
          <p14:tracePt t="136638" x="6894513" y="4643438"/>
          <p14:tracePt t="136654" x="7010400" y="4643438"/>
          <p14:tracePt t="136672" x="7099300" y="4643438"/>
          <p14:tracePt t="136688" x="7205663" y="4643438"/>
          <p14:tracePt t="136705" x="7323138" y="4643438"/>
          <p14:tracePt t="136721" x="7402513" y="4643438"/>
          <p14:tracePt t="136738" x="7473950" y="4643438"/>
          <p14:tracePt t="136754" x="7527925" y="4625975"/>
          <p14:tracePt t="136772" x="7572375" y="4625975"/>
          <p14:tracePt t="136787" x="7616825" y="4625975"/>
          <p14:tracePt t="136804" x="7670800" y="4625975"/>
          <p14:tracePt t="136820" x="7688263" y="4625975"/>
          <p14:tracePt t="136837" x="7715250" y="4625975"/>
          <p14:tracePt t="136854" x="7732713" y="4625975"/>
          <p14:tracePt t="136854" x="7751763" y="4625975"/>
          <p14:tracePt t="136871" x="7769225" y="4625975"/>
          <p14:tracePt t="136887" x="7813675" y="4625975"/>
          <p14:tracePt t="136904" x="7831138" y="4616450"/>
          <p14:tracePt t="136920" x="7867650" y="4608513"/>
          <p14:tracePt t="136938" x="7875588" y="4598988"/>
          <p14:tracePt t="136975" x="7885113" y="4589463"/>
          <p14:tracePt t="136984" x="7902575" y="4589463"/>
          <p14:tracePt t="136991" x="7929563" y="4589463"/>
          <p14:tracePt t="137003" x="7956550" y="4589463"/>
          <p14:tracePt t="137020" x="8001000" y="4589463"/>
          <p14:tracePt t="137038" x="8010525" y="4589463"/>
          <p14:tracePt t="137054" x="8027988" y="4589463"/>
          <p14:tracePt t="137071" x="8054975" y="4616450"/>
          <p14:tracePt t="137087" x="8062913" y="4652963"/>
          <p14:tracePt t="137104" x="8081963" y="4679950"/>
          <p14:tracePt t="137120" x="8099425" y="4697413"/>
          <p14:tracePt t="137137" x="8108950" y="4705350"/>
          <p14:tracePt t="137191" x="8108950" y="4724400"/>
          <p14:tracePt t="137199" x="8108950" y="4741863"/>
          <p14:tracePt t="137207" x="8108950" y="4751388"/>
          <p14:tracePt t="137215" x="8108950" y="4786313"/>
          <p14:tracePt t="137223" x="8108950" y="4803775"/>
          <p14:tracePt t="137236" x="8081963" y="4848225"/>
          <p14:tracePt t="137253" x="8001000" y="4911725"/>
          <p14:tracePt t="137253" x="7974013" y="4919663"/>
          <p14:tracePt t="137271" x="7848600" y="4965700"/>
          <p14:tracePt t="137287" x="7751763" y="4983163"/>
          <p14:tracePt t="137303" x="7653338" y="5000625"/>
          <p14:tracePt t="137320" x="7510463" y="5054600"/>
          <p14:tracePt t="137337" x="7412038" y="5054600"/>
          <p14:tracePt t="137353" x="7358063" y="5062538"/>
          <p14:tracePt t="137370" x="7313613" y="5062538"/>
          <p14:tracePt t="137386" x="7259638" y="5062538"/>
          <p14:tracePt t="137404" x="7232650" y="5062538"/>
          <p14:tracePt t="137420" x="7188200" y="5062538"/>
          <p14:tracePt t="137438" x="7153275" y="5062538"/>
          <p14:tracePt t="137453" x="7126288" y="5054600"/>
          <p14:tracePt t="137470" x="7089775" y="5037138"/>
          <p14:tracePt t="137486" x="7081838" y="5000625"/>
          <p14:tracePt t="137503" x="7062788" y="4973638"/>
          <p14:tracePt t="137519" x="7062788" y="4938713"/>
          <p14:tracePt t="137537" x="7062788" y="4902200"/>
          <p14:tracePt t="137553" x="7062788" y="4875213"/>
          <p14:tracePt t="137570" x="7072313" y="4813300"/>
          <p14:tracePt t="137586" x="7089775" y="4776788"/>
          <p14:tracePt t="137603" x="7116763" y="4705350"/>
          <p14:tracePt t="137620" x="7170738" y="4625975"/>
          <p14:tracePt t="137637" x="7188200" y="4598988"/>
          <p14:tracePt t="137653" x="7224713" y="4554538"/>
          <p14:tracePt t="137653" x="7224713" y="4545013"/>
          <p14:tracePt t="137671" x="7232650" y="4537075"/>
          <p14:tracePt t="137686" x="7269163" y="4510088"/>
          <p14:tracePt t="137704" x="7313613" y="4473575"/>
          <p14:tracePt t="137719" x="7367588" y="4456113"/>
          <p14:tracePt t="137736" x="7439025" y="4429125"/>
          <p14:tracePt t="137752" x="7545388" y="4411663"/>
          <p14:tracePt t="137770" x="7643813" y="4411663"/>
          <p14:tracePt t="137786" x="7742238" y="4384675"/>
          <p14:tracePt t="137803" x="7875588" y="4375150"/>
          <p14:tracePt t="137819" x="7956550" y="4375150"/>
          <p14:tracePt t="137836" x="8045450" y="4375150"/>
          <p14:tracePt t="137852" x="8099425" y="4375150"/>
          <p14:tracePt t="137869" x="8153400" y="4375150"/>
          <p14:tracePt t="137886" x="8205788" y="4375150"/>
          <p14:tracePt t="137886" x="8215313" y="4375150"/>
          <p14:tracePt t="137903" x="8259763" y="4375150"/>
          <p14:tracePt t="137919" x="8313738" y="4375150"/>
          <p14:tracePt t="137936" x="8340725" y="4375150"/>
          <p14:tracePt t="137952" x="8385175" y="4375150"/>
          <p14:tracePt t="137969" x="8420100" y="4375150"/>
          <p14:tracePt t="137986" x="8466138" y="4375150"/>
          <p14:tracePt t="138002" x="8510588" y="4375150"/>
          <p14:tracePt t="138018" x="8537575" y="4394200"/>
          <p14:tracePt t="138035" x="8545513" y="4402138"/>
          <p14:tracePt t="138053" x="8562975" y="4438650"/>
          <p14:tracePt t="138069" x="8572500" y="4446588"/>
          <p14:tracePt t="138111" x="8572500" y="4465638"/>
          <p14:tracePt t="138117" x="8572500" y="4483100"/>
          <p14:tracePt t="138135" x="8572500" y="4527550"/>
          <p14:tracePt t="138135" x="8562975" y="4572000"/>
          <p14:tracePt t="138152" x="8528050" y="4625975"/>
          <p14:tracePt t="138186" x="8483600" y="4670425"/>
          <p14:tracePt t="138186" x="8439150" y="4732338"/>
          <p14:tracePt t="138202" x="8375650" y="4795838"/>
          <p14:tracePt t="138219" x="8313738" y="4848225"/>
          <p14:tracePt t="138235" x="8269288" y="4884738"/>
          <p14:tracePt t="138252" x="8224838" y="4902200"/>
          <p14:tracePt t="138269" x="8180388" y="4938713"/>
          <p14:tracePt t="138285" x="8126413" y="4946650"/>
          <p14:tracePt t="138302" x="8062913" y="4983163"/>
          <p14:tracePt t="138319" x="8010525" y="5000625"/>
          <p14:tracePt t="138335" x="7939088" y="5037138"/>
          <p14:tracePt t="138352" x="7902575" y="5037138"/>
          <p14:tracePt t="138368" x="7848600" y="5037138"/>
          <p14:tracePt t="138385" x="7813675" y="5054600"/>
          <p14:tracePt t="138401" x="7759700" y="5054600"/>
          <p14:tracePt t="138419" x="7697788" y="5062538"/>
          <p14:tracePt t="138436" x="7661275" y="5062538"/>
          <p14:tracePt t="138452" x="7589838" y="5062538"/>
          <p14:tracePt t="138468" x="7518400" y="5062538"/>
          <p14:tracePt t="138485" x="7466013" y="5062538"/>
          <p14:tracePt t="138501" x="7394575" y="5045075"/>
          <p14:tracePt t="138501" x="7358063" y="5037138"/>
          <p14:tracePt t="138519" x="7304088" y="5010150"/>
          <p14:tracePt t="138535" x="7277100" y="5010150"/>
          <p14:tracePt t="138552" x="7215188" y="4983163"/>
          <p14:tracePt t="138568" x="7170738" y="4973638"/>
          <p14:tracePt t="138585" x="7134225" y="4973638"/>
          <p14:tracePt t="138601" x="7116763" y="4973638"/>
          <p14:tracePt t="138619" x="7081838" y="4965700"/>
          <p14:tracePt t="138635" x="7045325" y="4965700"/>
          <p14:tracePt t="138653" x="7018338" y="4965700"/>
          <p14:tracePt t="138669" x="6991350" y="4956175"/>
          <p14:tracePt t="138719" x="6983413" y="4956175"/>
          <p14:tracePt t="138735" x="6973888" y="4956175"/>
          <p14:tracePt t="138745" x="6965950" y="4956175"/>
          <p14:tracePt t="139188" x="6946900" y="4956175"/>
          <p14:tracePt t="139775" x="6938963" y="4956175"/>
          <p14:tracePt t="139791" x="6929438" y="4956175"/>
          <p14:tracePt t="139807" x="6919913" y="4956175"/>
          <p14:tracePt t="139808" x="6894513" y="4956175"/>
          <p14:tracePt t="139817" x="6875463" y="4956175"/>
          <p14:tracePt t="139833" x="6823075" y="4991100"/>
          <p14:tracePt t="139851" x="6777038" y="5010150"/>
          <p14:tracePt t="139866" x="6705600" y="5018088"/>
          <p14:tracePt t="139883" x="6634163" y="5045075"/>
          <p14:tracePt t="139899" x="6581775" y="5054600"/>
          <p14:tracePt t="139917" x="6510338" y="5081588"/>
          <p14:tracePt t="139932" x="6429375" y="5099050"/>
          <p14:tracePt t="139950" x="6367463" y="5126038"/>
          <p14:tracePt t="139967" x="6276975" y="5160963"/>
          <p14:tracePt t="139983" x="6224588" y="5160963"/>
          <p14:tracePt t="140000" x="6170613" y="5170488"/>
          <p14:tracePt t="140016" x="6108700" y="5197475"/>
          <p14:tracePt t="140033" x="6054725" y="5205413"/>
          <p14:tracePt t="140049" x="6027738" y="5232400"/>
          <p14:tracePt t="140065" x="6018213" y="5241925"/>
          <p14:tracePt t="140082" x="5973763" y="5268913"/>
          <p14:tracePt t="140099" x="5965825" y="5276850"/>
          <p14:tracePt t="140115" x="5956300" y="5286375"/>
          <p14:tracePt t="140405" x="0" y="0"/>
        </p14:tracePtLst>
        <p14:tracePtLst>
          <p14:tracePt t="143489" x="6296025" y="5402263"/>
          <p14:tracePt t="143543" x="6296025" y="5411788"/>
          <p14:tracePt t="143551" x="6296025" y="5419725"/>
          <p14:tracePt t="143559" x="6296025" y="5429250"/>
          <p14:tracePt t="143575" x="6296025" y="5446713"/>
          <p14:tracePt t="143591" x="6296025" y="5456238"/>
          <p14:tracePt t="143599" x="6286500" y="5473700"/>
          <p14:tracePt t="143615" x="6269038" y="5483225"/>
          <p14:tracePt t="143630" x="6215063" y="5518150"/>
          <p14:tracePt t="143630" x="6180138" y="5527675"/>
          <p14:tracePt t="143648" x="6170613" y="5527675"/>
          <p14:tracePt t="143661" x="6161088" y="5537200"/>
          <p14:tracePt t="143677" x="6126163" y="5537200"/>
          <p14:tracePt t="143695" x="6108700" y="5554663"/>
          <p14:tracePt t="143710" x="6062663" y="5581650"/>
          <p14:tracePt t="143727" x="6010275" y="5616575"/>
          <p14:tracePt t="143744" x="5965825" y="5634038"/>
          <p14:tracePt t="143761" x="5938838" y="5653088"/>
          <p14:tracePt t="143870" x="5946775" y="5670550"/>
          <p14:tracePt t="143875" x="5965825" y="5670550"/>
          <p14:tracePt t="143887" x="5991225" y="5670550"/>
          <p14:tracePt t="143899" x="6010275" y="5670550"/>
          <p14:tracePt t="143903" x="6018213" y="5670550"/>
          <p14:tracePt t="143903" x="6027738" y="5670550"/>
          <p14:tracePt t="143912" x="6054725" y="5670550"/>
          <p14:tracePt t="143927" x="6099175" y="5670550"/>
          <p14:tracePt t="143943" x="6153150" y="5680075"/>
          <p14:tracePt t="143961" x="6224588" y="5688013"/>
          <p14:tracePt t="143977" x="6303963" y="5688013"/>
          <p14:tracePt t="143993" x="6348413" y="5697538"/>
          <p14:tracePt t="144011" x="6384925" y="5697538"/>
          <p14:tracePt t="144026" x="6394450" y="5697538"/>
          <p14:tracePt t="144044" x="6429375" y="5697538"/>
          <p14:tracePt t="144060" x="6473825" y="5732463"/>
          <p14:tracePt t="144077" x="6527800" y="5751513"/>
          <p14:tracePt t="144093" x="6554788" y="5751513"/>
          <p14:tracePt t="144110" x="6608763" y="5751513"/>
          <p14:tracePt t="144127" x="6616700" y="5751513"/>
          <p14:tracePt t="144231" x="6599238" y="5751513"/>
          <p14:tracePt t="144239" x="6483350" y="5751513"/>
          <p14:tracePt t="144247" x="6411913" y="5751513"/>
          <p14:tracePt t="144260" x="6323013" y="5751513"/>
          <p14:tracePt t="144263" x="6170613" y="5751513"/>
          <p14:tracePt t="144277" x="6072188" y="5751513"/>
          <p14:tracePt t="144293" x="5991225" y="5786438"/>
          <p14:tracePt t="144310" x="5822950" y="5813425"/>
          <p14:tracePt t="144327" x="5680075" y="5822950"/>
          <p14:tracePt t="144344" x="5527675" y="5857875"/>
          <p14:tracePt t="144360" x="5367338" y="5857875"/>
          <p14:tracePt t="144377" x="5251450" y="5867400"/>
          <p14:tracePt t="144393" x="5197475" y="5894388"/>
          <p14:tracePt t="144410" x="5126038" y="5919788"/>
          <p14:tracePt t="144427" x="5089525" y="5929313"/>
          <p14:tracePt t="144443" x="5018088" y="5929313"/>
          <p14:tracePt t="144460" x="4946650" y="5929313"/>
          <p14:tracePt t="144476" x="4840288" y="5929313"/>
          <p14:tracePt t="144494" x="4705350" y="5929313"/>
          <p14:tracePt t="144510" x="4554538" y="5929313"/>
          <p14:tracePt t="144527" x="4286250" y="5929313"/>
          <p14:tracePt t="144544" x="4133850" y="5929313"/>
          <p14:tracePt t="144559" x="3983038" y="5929313"/>
          <p14:tracePt t="144577" x="3830638" y="5929313"/>
          <p14:tracePt t="144593" x="3633788" y="5929313"/>
          <p14:tracePt t="144610" x="3419475" y="5929313"/>
          <p14:tracePt t="144626" x="3241675" y="5929313"/>
          <p14:tracePt t="144643" x="3089275" y="5929313"/>
          <p14:tracePt t="144660" x="2919413" y="5929313"/>
          <p14:tracePt t="144677" x="2822575" y="5929313"/>
          <p14:tracePt t="144692" x="2724150" y="5929313"/>
          <p14:tracePt t="144709" x="2652713" y="5929313"/>
          <p14:tracePt t="144726" x="2527300" y="5938838"/>
          <p14:tracePt t="144743" x="2347913" y="5956300"/>
          <p14:tracePt t="144759" x="2152650" y="5956300"/>
          <p14:tracePt t="144776" x="2000250" y="5956300"/>
          <p14:tracePt t="144792" x="1884363" y="5956300"/>
          <p14:tracePt t="144810" x="1751013" y="5919788"/>
          <p14:tracePt t="144826" x="1643063" y="5894388"/>
          <p14:tracePt t="144843" x="1517650" y="5857875"/>
          <p14:tracePt t="144859" x="1428750" y="5813425"/>
          <p14:tracePt t="144877" x="1384300" y="5786438"/>
          <p14:tracePt t="144892" x="1366838" y="5741988"/>
          <p14:tracePt t="144910" x="1347788" y="5653088"/>
          <p14:tracePt t="144926" x="1322388" y="5537200"/>
          <p14:tracePt t="144926" x="1295400" y="5456238"/>
          <p14:tracePt t="144943" x="1258888" y="5348288"/>
          <p14:tracePt t="144959" x="1223963" y="5251450"/>
          <p14:tracePt t="144976" x="1179513" y="5160963"/>
          <p14:tracePt t="144992" x="1169988" y="5108575"/>
          <p14:tracePt t="145009" x="1169988" y="5054600"/>
          <p14:tracePt t="145026" x="1258888" y="4973638"/>
          <p14:tracePt t="145043" x="1428750" y="4884738"/>
          <p14:tracePt t="145059" x="1652588" y="4786313"/>
          <p14:tracePt t="145076" x="1919288" y="4697413"/>
          <p14:tracePt t="145092" x="2251075" y="4633913"/>
          <p14:tracePt t="145109" x="2598738" y="4581525"/>
          <p14:tracePt t="145126" x="3036888" y="4527550"/>
          <p14:tracePt t="145142" x="3402013" y="4491038"/>
          <p14:tracePt t="145158" x="3875088" y="4456113"/>
          <p14:tracePt t="145176" x="4133850" y="4438650"/>
          <p14:tracePt t="145192" x="4348163" y="4438650"/>
          <p14:tracePt t="145209" x="4572000" y="4465638"/>
          <p14:tracePt t="145225" x="4795838" y="4527550"/>
          <p14:tracePt t="145242" x="5018088" y="4589463"/>
          <p14:tracePt t="145258" x="5251450" y="4652963"/>
          <p14:tracePt t="145276" x="5402263" y="4670425"/>
          <p14:tracePt t="145292" x="5545138" y="4697413"/>
          <p14:tracePt t="145309" x="5626100" y="4714875"/>
          <p14:tracePt t="145325" x="5715000" y="4724400"/>
          <p14:tracePt t="145342" x="5795963" y="4732338"/>
          <p14:tracePt t="145358" x="5902325" y="4786313"/>
          <p14:tracePt t="145376" x="5973763" y="4830763"/>
          <p14:tracePt t="145391" x="6018213" y="4867275"/>
          <p14:tracePt t="145409" x="6054725" y="4902200"/>
          <p14:tracePt t="145425" x="6054725" y="4929188"/>
          <p14:tracePt t="145442" x="6054725" y="4983163"/>
          <p14:tracePt t="145458" x="6010275" y="5045075"/>
          <p14:tracePt t="145475" x="5938838" y="5133975"/>
          <p14:tracePt t="145491" x="5875338" y="5241925"/>
          <p14:tracePt t="145508" x="5813425" y="5322888"/>
          <p14:tracePt t="145525" x="5768975" y="5429250"/>
          <p14:tracePt t="145542" x="5732463" y="5500688"/>
          <p14:tracePt t="145558" x="5653088" y="5599113"/>
          <p14:tracePt t="145576" x="5616575" y="5643563"/>
          <p14:tracePt t="145591" x="5562600" y="5688013"/>
          <p14:tracePt t="145609" x="5518150" y="5705475"/>
          <p14:tracePt t="145625" x="5384800" y="5776913"/>
          <p14:tracePt t="145642" x="5214938" y="5848350"/>
          <p14:tracePt t="145658" x="5037138" y="5911850"/>
          <p14:tracePt t="145675" x="4867275" y="5973763"/>
          <p14:tracePt t="145691" x="4697413" y="6054725"/>
          <p14:tracePt t="145708" x="4473575" y="6116638"/>
          <p14:tracePt t="145724" x="4251325" y="6161088"/>
          <p14:tracePt t="145741" x="4062413" y="6224588"/>
          <p14:tracePt t="145757" x="3776663" y="6242050"/>
          <p14:tracePt t="145775" x="3544888" y="6242050"/>
          <p14:tracePt t="145791" x="3268663" y="6242050"/>
          <p14:tracePt t="145808" x="2982913" y="6242050"/>
          <p14:tracePt t="145824" x="2705100" y="6242050"/>
          <p14:tracePt t="145841" x="2411413" y="6242050"/>
          <p14:tracePt t="145857" x="2125663" y="6242050"/>
          <p14:tracePt t="145875" x="1893888" y="6242050"/>
          <p14:tracePt t="145892" x="1776413" y="6242050"/>
          <p14:tracePt t="145908" x="1679575" y="6242050"/>
          <p14:tracePt t="145925" x="1652588" y="6242050"/>
          <p14:tracePt t="145941" x="1598613" y="6242050"/>
          <p14:tracePt t="145958" x="1509713" y="6170613"/>
          <p14:tracePt t="145974" x="1438275" y="6081713"/>
          <p14:tracePt t="145992" x="1428750" y="6010275"/>
          <p14:tracePt t="146007" x="1419225" y="5911850"/>
          <p14:tracePt t="146025" x="1339850" y="5768975"/>
          <p14:tracePt t="146041" x="1268413" y="5616575"/>
          <p14:tracePt t="146058" x="1204913" y="5473700"/>
          <p14:tracePt t="146074" x="1196975" y="5384800"/>
          <p14:tracePt t="146091" x="1196975" y="5303838"/>
          <p14:tracePt t="146107" x="1196975" y="5224463"/>
          <p14:tracePt t="146125" x="1276350" y="5133975"/>
          <p14:tracePt t="146140" x="1428750" y="5045075"/>
          <p14:tracePt t="146157" x="1652588" y="4983163"/>
          <p14:tracePt t="146175" x="1901825" y="4929188"/>
          <p14:tracePt t="146175" x="1938338" y="4929188"/>
          <p14:tracePt t="146191" x="2017713" y="4929188"/>
          <p14:tracePt t="146207" x="2027238" y="4929188"/>
          <p14:tracePt t="146224" x="2036763" y="4929188"/>
          <p14:tracePt t="146267" x="2044700" y="4929188"/>
          <p14:tracePt t="146295" x="2044700" y="4938713"/>
          <p14:tracePt t="146303" x="2027238" y="4956175"/>
          <p14:tracePt t="146311" x="1982788" y="4991100"/>
          <p14:tracePt t="146324" x="1938338" y="5018088"/>
          <p14:tracePt t="146340" x="1901825" y="5037138"/>
          <p14:tracePt t="146383" x="1884363" y="5037138"/>
          <p14:tracePt t="146391" x="1866900" y="5037138"/>
          <p14:tracePt t="146423" x="1857375" y="5045075"/>
          <p14:tracePt t="146439" x="1847850" y="5054600"/>
          <p14:tracePt t="146495" x="1847850" y="5072063"/>
          <p14:tracePt t="146502" x="1857375" y="5099050"/>
          <p14:tracePt t="146511" x="1866900" y="5108575"/>
          <p14:tracePt t="146511" x="1874838" y="5116513"/>
          <p14:tracePt t="146527" x="1893888" y="5126038"/>
          <p14:tracePt t="146540" x="1919288" y="5160963"/>
          <p14:tracePt t="146543" x="1938338" y="5170488"/>
          <p14:tracePt t="146557" x="1955800" y="5187950"/>
          <p14:tracePt t="146599" x="1982788" y="5197475"/>
          <p14:tracePt t="146615" x="1990725" y="5205413"/>
          <p14:tracePt t="146617" x="2009775" y="5241925"/>
          <p14:tracePt t="146623" x="2017713" y="5251450"/>
          <p14:tracePt t="146640" x="2036763" y="5259388"/>
          <p14:tracePt t="146657" x="2071688" y="5268913"/>
          <p14:tracePt t="146727" x="2081213" y="5268913"/>
          <p14:tracePt t="146735" x="2089150" y="5268913"/>
          <p14:tracePt t="146743" x="2116138" y="5286375"/>
          <p14:tracePt t="146749" x="2125663" y="5295900"/>
          <p14:tracePt t="146757" x="2152650" y="5295900"/>
          <p14:tracePt t="146773" x="2170113" y="5295900"/>
          <p14:tracePt t="146790" x="2205038" y="5295900"/>
          <p14:tracePt t="146806" x="2232025" y="5295900"/>
          <p14:tracePt t="146823" x="2259013" y="5295900"/>
          <p14:tracePt t="146839" x="2276475" y="5295900"/>
          <p14:tracePt t="146856" x="2312988" y="5303838"/>
          <p14:tracePt t="146874" x="2366963" y="5303838"/>
          <p14:tracePt t="146890" x="2384425" y="5313363"/>
          <p14:tracePt t="146906" x="2411413" y="5330825"/>
          <p14:tracePt t="146922" x="2419350" y="5340350"/>
          <p14:tracePt t="147007" x="2428875" y="5348288"/>
          <p14:tracePt t="147103" x="2428875" y="5357813"/>
          <p14:tracePt t="147111" x="2411413" y="5375275"/>
          <p14:tracePt t="147113" x="2401888" y="5384800"/>
          <p14:tracePt t="147123" x="2366963" y="5394325"/>
          <p14:tracePt t="147139" x="2330450" y="5402263"/>
          <p14:tracePt t="147157" x="2295525" y="5402263"/>
          <p14:tracePt t="147172" x="2232025" y="5402263"/>
          <p14:tracePt t="147190" x="2133600" y="5402263"/>
          <p14:tracePt t="147206" x="2044700" y="5402263"/>
          <p14:tracePt t="147206" x="2017713" y="5402263"/>
          <p14:tracePt t="147223" x="1946275" y="5402263"/>
          <p14:tracePt t="147239" x="1893888" y="5402263"/>
          <p14:tracePt t="147256" x="1839913" y="5402263"/>
          <p14:tracePt t="147272" x="1776413" y="5402263"/>
          <p14:tracePt t="147289" x="1714500" y="5402263"/>
          <p14:tracePt t="147305" x="1670050" y="5419725"/>
          <p14:tracePt t="147322" x="1616075" y="5438775"/>
          <p14:tracePt t="147339" x="1571625" y="5438775"/>
          <p14:tracePt t="147355" x="1544638" y="5438775"/>
          <p14:tracePt t="147372" x="1509713" y="5438775"/>
          <p14:tracePt t="147390" x="1465263" y="5438775"/>
          <p14:tracePt t="147406" x="1393825" y="5438775"/>
          <p14:tracePt t="147406" x="1374775" y="5438775"/>
          <p14:tracePt t="147424" x="1330325" y="5438775"/>
          <p14:tracePt t="147439" x="1303338" y="5438775"/>
          <p14:tracePt t="147455" x="1258888" y="5429250"/>
          <p14:tracePt t="147472" x="1250950" y="5429250"/>
          <p14:tracePt t="147489" x="1223963" y="5411788"/>
          <p14:tracePt t="147535" x="1223963" y="5384800"/>
          <p14:tracePt t="147542" x="1223963" y="5348288"/>
          <p14:tracePt t="147559" x="1223963" y="5340350"/>
          <p14:tracePt t="147572" x="1223963" y="5330825"/>
          <p14:tracePt t="147572" x="1231900" y="5313363"/>
          <p14:tracePt t="147576" x="1258888" y="5295900"/>
          <p14:tracePt t="147589" x="1312863" y="5276850"/>
          <p14:tracePt t="147605" x="1384300" y="5259388"/>
          <p14:tracePt t="147622" x="1473200" y="5214938"/>
          <p14:tracePt t="147638" x="1660525" y="5180013"/>
          <p14:tracePt t="147655" x="1758950" y="5160963"/>
          <p14:tracePt t="147672" x="1812925" y="5153025"/>
          <p14:tracePt t="147688" x="1893888" y="5126038"/>
          <p14:tracePt t="147705" x="1955800" y="5126038"/>
          <p14:tracePt t="147722" x="1990725" y="5126038"/>
          <p14:tracePt t="147738" x="2036763" y="5126038"/>
          <p14:tracePt t="147755" x="2062163" y="5126038"/>
          <p14:tracePt t="147771" x="2089150" y="5126038"/>
          <p14:tracePt t="147788" x="2133600" y="5126038"/>
          <p14:tracePt t="147804" x="2179638" y="5126038"/>
          <p14:tracePt t="147821" x="2259013" y="5126038"/>
          <p14:tracePt t="147821" x="2276475" y="5126038"/>
          <p14:tracePt t="147839" x="2357438" y="5126038"/>
          <p14:tracePt t="147855" x="2393950" y="5126038"/>
          <p14:tracePt t="147872" x="2438400" y="5153025"/>
          <p14:tracePt t="147887" x="2473325" y="5170488"/>
          <p14:tracePt t="147905" x="2482850" y="5205413"/>
          <p14:tracePt t="147921" x="2482850" y="5268913"/>
          <p14:tracePt t="147939" x="2446338" y="5340350"/>
          <p14:tracePt t="147955" x="2330450" y="5438775"/>
          <p14:tracePt t="147972" x="2197100" y="5554663"/>
          <p14:tracePt t="147987" x="2089150" y="5626100"/>
          <p14:tracePt t="148004" x="2062163" y="5634038"/>
          <p14:tracePt t="148021" x="2044700" y="5634038"/>
          <p14:tracePt t="148038" x="2009775" y="5643563"/>
          <p14:tracePt t="148054" x="1982788" y="5661025"/>
          <p14:tracePt t="148071" x="1965325" y="5670550"/>
          <p14:tracePt t="148087" x="1955800" y="5680075"/>
          <p14:tracePt t="148159" x="1955800" y="5705475"/>
          <p14:tracePt t="148167" x="1955800" y="5715000"/>
          <p14:tracePt t="148183" x="1955800" y="5724525"/>
          <p14:tracePt t="148193" x="1955800" y="5732463"/>
          <p14:tracePt t="148199" x="1965325" y="5741988"/>
          <p14:tracePt t="148204" x="1973263" y="5751513"/>
          <p14:tracePt t="148221" x="1982788" y="5759450"/>
          <p14:tracePt t="148263" x="1990725" y="5759450"/>
          <p14:tracePt t="149039" x="1990725" y="5751513"/>
          <p14:tracePt t="149047" x="2017713" y="5741988"/>
          <p14:tracePt t="149055" x="2071688" y="5715000"/>
          <p14:tracePt t="149060" x="2125663" y="5688013"/>
          <p14:tracePt t="149070" x="2205038" y="5670550"/>
          <p14:tracePt t="149086" x="2330450" y="5634038"/>
          <p14:tracePt t="149103" x="2384425" y="5626100"/>
          <p14:tracePt t="149119" x="2473325" y="5589588"/>
          <p14:tracePt t="149136" x="2544763" y="5581650"/>
          <p14:tracePt t="149153" x="2751138" y="5510213"/>
          <p14:tracePt t="149170" x="2928938" y="5483225"/>
          <p14:tracePt t="149186" x="3062288" y="5473700"/>
          <p14:tracePt t="149203" x="3179763" y="5446713"/>
          <p14:tracePt t="149220" x="3251200" y="5429250"/>
          <p14:tracePt t="149237" x="3303588" y="5429250"/>
          <p14:tracePt t="149253" x="3367088" y="5419725"/>
          <p14:tracePt t="149270" x="3402013" y="5419725"/>
          <p14:tracePt t="149286" x="3490913" y="5419725"/>
          <p14:tracePt t="149303" x="3544888" y="5419725"/>
          <p14:tracePt t="149319" x="3625850" y="5419725"/>
          <p14:tracePt t="149336" x="3714750" y="5419725"/>
          <p14:tracePt t="149353" x="3776663" y="5419725"/>
          <p14:tracePt t="149369" x="3848100" y="5411788"/>
          <p14:tracePt t="149386" x="3875088" y="5411788"/>
          <p14:tracePt t="149402" x="3919538" y="5411788"/>
          <p14:tracePt t="149419" x="3938588" y="5411788"/>
          <p14:tracePt t="149436" x="3956050" y="5411788"/>
          <p14:tracePt t="149543" x="3946525" y="5411788"/>
          <p14:tracePt t="149551" x="3911600" y="5411788"/>
          <p14:tracePt t="149554" x="3857625" y="5411788"/>
          <p14:tracePt t="149569" x="3813175" y="5411788"/>
          <p14:tracePt t="149585" x="3751263" y="5411788"/>
          <p14:tracePt t="149603" x="3687763" y="5411788"/>
          <p14:tracePt t="149619" x="3652838" y="5411788"/>
          <p14:tracePt t="149636" x="3598863" y="5411788"/>
          <p14:tracePt t="149652" x="3554413" y="5411788"/>
          <p14:tracePt t="149670" x="3500438" y="5411788"/>
          <p14:tracePt t="149685" x="3473450" y="5411788"/>
          <p14:tracePt t="149702" x="3419475" y="5411788"/>
          <p14:tracePt t="149719" x="3384550" y="5411788"/>
          <p14:tracePt t="149735" x="3322638" y="5394325"/>
          <p14:tracePt t="149751" x="3286125" y="5384800"/>
          <p14:tracePt t="149769" x="3259138" y="5375275"/>
          <p14:tracePt t="149786" x="3224213" y="5375275"/>
          <p14:tracePt t="149802" x="3170238" y="5375275"/>
          <p14:tracePt t="149819" x="3143250" y="5375275"/>
          <p14:tracePt t="149835" x="3116263" y="5367338"/>
          <p14:tracePt t="149852" x="3071813" y="5357813"/>
          <p14:tracePt t="149868" x="3017838" y="5357813"/>
          <p14:tracePt t="149886" x="2938463" y="5330825"/>
          <p14:tracePt t="149902" x="2901950" y="5330825"/>
          <p14:tracePt t="149902" x="2867025" y="5330825"/>
          <p14:tracePt t="149919" x="2857500" y="5330825"/>
          <p14:tracePt t="149935" x="2840038" y="5313363"/>
          <p14:tracePt t="149952" x="2822575" y="5313363"/>
          <p14:tracePt t="150039" x="2813050" y="5303838"/>
          <p14:tracePt t="150055" x="2813050" y="5286375"/>
          <p14:tracePt t="150063" x="2813050" y="5268913"/>
          <p14:tracePt t="150071" x="2840038" y="5232400"/>
          <p14:tracePt t="150079" x="2894013" y="5205413"/>
          <p14:tracePt t="150085" x="3062288" y="5126038"/>
          <p14:tracePt t="150102" x="3205163" y="5081588"/>
          <p14:tracePt t="150118" x="3394075" y="5027613"/>
          <p14:tracePt t="150135" x="3500438" y="5000625"/>
          <p14:tracePt t="150152" x="3571875" y="5000625"/>
          <p14:tracePt t="150168" x="3625850" y="5000625"/>
          <p14:tracePt t="150185" x="3670300" y="5000625"/>
          <p14:tracePt t="150201" x="3687763" y="5000625"/>
          <p14:tracePt t="150218" x="3724275" y="5000625"/>
          <p14:tracePt t="150235" x="3732213" y="5000625"/>
          <p14:tracePt t="150252" x="3768725" y="5000625"/>
          <p14:tracePt t="150268" x="3776663" y="5010150"/>
          <p14:tracePt t="150285" x="3803650" y="5037138"/>
          <p14:tracePt t="150301" x="3875088" y="5072063"/>
          <p14:tracePt t="150319" x="3919538" y="5108575"/>
          <p14:tracePt t="150335" x="3983038" y="5143500"/>
          <p14:tracePt t="150352" x="4017963" y="5170488"/>
          <p14:tracePt t="150368" x="4037013" y="5214938"/>
          <p14:tracePt t="150385" x="4054475" y="5259388"/>
          <p14:tracePt t="150401" x="4098925" y="5357813"/>
          <p14:tracePt t="150419" x="4098925" y="5429250"/>
          <p14:tracePt t="150434" x="4098925" y="5456238"/>
          <p14:tracePt t="150452" x="4098925" y="5510213"/>
          <p14:tracePt t="150467" x="4098925" y="5562600"/>
          <p14:tracePt t="150485" x="4037013" y="5616575"/>
          <p14:tracePt t="150501" x="3929063" y="5680075"/>
          <p14:tracePt t="150518" x="3840163" y="5732463"/>
          <p14:tracePt t="150534" x="3795713" y="5741988"/>
          <p14:tracePt t="150552" x="3759200" y="5751513"/>
          <p14:tracePt t="150568" x="3732213" y="5751513"/>
          <p14:tracePt t="150584" x="3652838" y="5732463"/>
          <p14:tracePt t="150601" x="3598863" y="5724525"/>
          <p14:tracePt t="150618" x="3562350" y="5715000"/>
          <p14:tracePt t="150634" x="3527425" y="5705475"/>
          <p14:tracePt t="150651" x="3517900" y="5705475"/>
          <p14:tracePt t="150667" x="3473450" y="5670550"/>
          <p14:tracePt t="150685" x="3446463" y="5661025"/>
          <p14:tracePt t="150701" x="3411538" y="5653088"/>
          <p14:tracePt t="150718" x="3402013" y="5643563"/>
          <p14:tracePt t="150734" x="3394075" y="5634038"/>
          <p14:tracePt t="150863" x="3384550" y="5634038"/>
          <p14:tracePt t="150871" x="3384550" y="5643563"/>
          <p14:tracePt t="150887" x="3384550" y="5661025"/>
          <p14:tracePt t="150903" x="3384550" y="5670550"/>
          <p14:tracePt t="150907" x="3384550" y="5680075"/>
          <p14:tracePt t="150917" x="3394075" y="5697538"/>
          <p14:tracePt t="151071" x="3411538" y="5697538"/>
          <p14:tracePt t="151552" x="3411538" y="5688013"/>
          <p14:tracePt t="151559" x="3411538" y="5680075"/>
          <p14:tracePt t="151559" x="3411538" y="5670550"/>
          <p14:tracePt t="151575" x="3411538" y="5661025"/>
          <p14:tracePt t="151588" x="3411538" y="5626100"/>
          <p14:tracePt t="151591" x="3429000" y="5608638"/>
          <p14:tracePt t="151600" x="3465513" y="5581650"/>
          <p14:tracePt t="151616" x="3490913" y="5572125"/>
          <p14:tracePt t="151632" x="3536950" y="5545138"/>
          <p14:tracePt t="151649" x="3598863" y="5527675"/>
          <p14:tracePt t="151667" x="3660775" y="5518150"/>
          <p14:tracePt t="151683" x="3714750" y="5491163"/>
          <p14:tracePt t="151699" x="3795713" y="5473700"/>
          <p14:tracePt t="151716" x="3840163" y="5465763"/>
          <p14:tracePt t="151733" x="3867150" y="5465763"/>
          <p14:tracePt t="151750" x="3911600" y="5446713"/>
          <p14:tracePt t="151766" x="3946525" y="5446713"/>
          <p14:tracePt t="151782" x="4037013" y="5438775"/>
          <p14:tracePt t="151800" x="4098925" y="5411788"/>
          <p14:tracePt t="151815" x="4125913" y="5402263"/>
          <p14:tracePt t="151833" x="4152900" y="5394325"/>
          <p14:tracePt t="151849" x="4179888" y="5394325"/>
          <p14:tracePt t="151866" x="4197350" y="5394325"/>
          <p14:tracePt t="151882" x="4224338" y="5394325"/>
          <p14:tracePt t="151899" x="4241800" y="5394325"/>
          <p14:tracePt t="151915" x="4286250" y="5384800"/>
          <p14:tracePt t="151960" x="4313238" y="5384800"/>
          <p14:tracePt t="151966" x="4340225" y="5384800"/>
          <p14:tracePt t="151982" x="4367213" y="5384800"/>
          <p14:tracePt t="151983" x="4419600" y="5384800"/>
          <p14:tracePt t="151999" x="4473575" y="5384800"/>
          <p14:tracePt t="152015" x="4545013" y="5384800"/>
          <p14:tracePt t="152032" x="4625975" y="5384800"/>
          <p14:tracePt t="152049" x="4697413" y="5384800"/>
          <p14:tracePt t="152066" x="4759325" y="5384800"/>
          <p14:tracePt t="152082" x="4795838" y="5384800"/>
          <p14:tracePt t="152099" x="4822825" y="5384800"/>
          <p14:tracePt t="152115" x="4840288" y="5384800"/>
          <p14:tracePt t="152132" x="4867275" y="5384800"/>
          <p14:tracePt t="152148" x="4884738" y="5384800"/>
          <p14:tracePt t="152166" x="4911725" y="5384800"/>
          <p14:tracePt t="152182" x="4956175" y="5384800"/>
          <p14:tracePt t="152239" x="4965700" y="5384800"/>
          <p14:tracePt t="152271" x="4973638" y="5384800"/>
          <p14:tracePt t="152279" x="4983163" y="5384800"/>
          <p14:tracePt t="152286" x="5000625" y="5384800"/>
          <p14:tracePt t="152293" x="5010150" y="5384800"/>
          <p14:tracePt t="152298" x="5027613" y="5384800"/>
          <p14:tracePt t="152314" x="5045075" y="5384800"/>
          <p14:tracePt t="152360" x="5054600" y="5384800"/>
          <p14:tracePt t="152823" x="5045075" y="5402263"/>
          <p14:tracePt t="152831" x="5027613" y="5402263"/>
          <p14:tracePt t="152839" x="5018088" y="5402263"/>
          <p14:tracePt t="152848" x="5010150" y="5402263"/>
          <p14:tracePt t="152854" x="4946650" y="5411788"/>
          <p14:tracePt t="152864" x="4938713" y="5411788"/>
          <p14:tracePt t="152881" x="4911725" y="5411788"/>
          <p14:tracePt t="152898" x="4875213" y="5411788"/>
          <p14:tracePt t="152914" x="4840288" y="5429250"/>
          <p14:tracePt t="152931" x="4803775" y="5429250"/>
          <p14:tracePt t="152947" x="4768850" y="5429250"/>
          <p14:tracePt t="152964" x="4751388" y="5429250"/>
          <p14:tracePt t="152981" x="4724400" y="5429250"/>
          <p14:tracePt t="152998" x="4697413" y="5429250"/>
          <p14:tracePt t="153014" x="4643438" y="5429250"/>
          <p14:tracePt t="153031" x="4608513" y="5429250"/>
          <p14:tracePt t="153047" x="4598988" y="5429250"/>
          <p14:tracePt t="153064" x="4572000" y="5429250"/>
          <p14:tracePt t="153080" x="4527550" y="5429250"/>
          <p14:tracePt t="153097" x="4518025" y="5429250"/>
          <p14:tracePt t="153135" x="4510088" y="5429250"/>
          <p14:tracePt t="153150" x="4500563" y="5429250"/>
          <p14:tracePt t="153151" x="4483100" y="5429250"/>
          <p14:tracePt t="153164" x="4465638" y="5429250"/>
          <p14:tracePt t="153180" x="4438650" y="5429250"/>
          <p14:tracePt t="153198" x="4402138" y="5411788"/>
          <p14:tracePt t="153247" x="4367213" y="5402263"/>
          <p14:tracePt t="153287" x="4357688" y="5394325"/>
          <p14:tracePt t="153303" x="4348163" y="5394325"/>
          <p14:tracePt t="153311" x="4340225" y="5384800"/>
          <p14:tracePt t="153316" x="4330700" y="5367338"/>
          <p14:tracePt t="153330" x="4322763" y="5357813"/>
          <p14:tracePt t="153375" x="4322763" y="5322888"/>
          <p14:tracePt t="153391" x="4322763" y="5303838"/>
          <p14:tracePt t="153399" x="4330700" y="5295900"/>
          <p14:tracePt t="153414" x="4340225" y="5286375"/>
          <p14:tracePt t="153421" x="4340225" y="5276850"/>
          <p14:tracePt t="153430" x="4375150" y="5241925"/>
          <p14:tracePt t="153446" x="4411663" y="5232400"/>
          <p14:tracePt t="153463" x="4438650" y="5214938"/>
          <p14:tracePt t="153480" x="4465638" y="5205413"/>
          <p14:tracePt t="153496" x="4510088" y="5187950"/>
          <p14:tracePt t="153513" x="4537075" y="5180013"/>
          <p14:tracePt t="153530" x="4608513" y="5153025"/>
          <p14:tracePt t="153546" x="4633913" y="5143500"/>
          <p14:tracePt t="153563" x="4679950" y="5143500"/>
          <p14:tracePt t="153580" x="4697413" y="5133975"/>
          <p14:tracePt t="153597" x="4741863" y="5126038"/>
          <p14:tracePt t="153614" x="4776788" y="5126038"/>
          <p14:tracePt t="153630" x="4830763" y="5108575"/>
          <p14:tracePt t="153647" x="4867275" y="5108575"/>
          <p14:tracePt t="153664" x="4884738" y="5108575"/>
          <p14:tracePt t="153680" x="4919663" y="5099050"/>
          <p14:tracePt t="153697" x="4946650" y="5099050"/>
          <p14:tracePt t="153714" x="4983163" y="5099050"/>
          <p14:tracePt t="153729" x="5027613" y="5099050"/>
          <p14:tracePt t="153747" x="5045075" y="5099050"/>
          <p14:tracePt t="153763" x="5081588" y="5099050"/>
          <p14:tracePt t="153780" x="5089525" y="5099050"/>
          <p14:tracePt t="153796" x="5133975" y="5099050"/>
          <p14:tracePt t="153814" x="5143500" y="5099050"/>
          <p14:tracePt t="153830" x="5153025" y="5099050"/>
          <p14:tracePt t="153871" x="5160963" y="5099050"/>
          <p14:tracePt t="153876" x="5170488" y="5099050"/>
          <p14:tracePt t="153910" x="5180013" y="5108575"/>
          <p14:tracePt t="153927" x="5187950" y="5116513"/>
          <p14:tracePt t="153935" x="5187950" y="5133975"/>
          <p14:tracePt t="153943" x="5197475" y="5143500"/>
          <p14:tracePt t="153946" x="5197475" y="5160963"/>
          <p14:tracePt t="153962" x="5197475" y="5187950"/>
          <p14:tracePt t="153979" x="5197475" y="5197475"/>
          <p14:tracePt t="153996" x="5197475" y="5224463"/>
          <p14:tracePt t="154013" x="5197475" y="5241925"/>
          <p14:tracePt t="154029" x="5197475" y="5276850"/>
          <p14:tracePt t="154046" x="5197475" y="5295900"/>
          <p14:tracePt t="154063" x="5197475" y="5322888"/>
          <p14:tracePt t="154080" x="5197475" y="5330825"/>
          <p14:tracePt t="154096" x="5197475" y="5340350"/>
          <p14:tracePt t="154113" x="5197475" y="5348288"/>
          <p14:tracePt t="154129" x="5180013" y="5367338"/>
          <p14:tracePt t="154147" x="5170488" y="5394325"/>
          <p14:tracePt t="154183" x="5160963" y="5402263"/>
          <p14:tracePt t="154196" x="5153025" y="5419725"/>
          <p14:tracePt t="154199" x="5126038" y="5446713"/>
          <p14:tracePt t="154212" x="5116513" y="5456238"/>
          <p14:tracePt t="154247" x="5108575" y="5465763"/>
          <p14:tracePt t="154247" x="5062538" y="5483225"/>
          <p14:tracePt t="154262" x="5037138" y="5491163"/>
          <p14:tracePt t="154280" x="5010150" y="5491163"/>
          <p14:tracePt t="154296" x="4973638" y="5491163"/>
          <p14:tracePt t="154313" x="4938713" y="5491163"/>
          <p14:tracePt t="154329" x="4884738" y="5491163"/>
          <p14:tracePt t="154346" x="4857750" y="5491163"/>
          <p14:tracePt t="154362" x="4813300" y="5491163"/>
          <p14:tracePt t="154379" x="4776788" y="5491163"/>
          <p14:tracePt t="154395" x="4732338" y="5491163"/>
          <p14:tracePt t="154412" x="4714875" y="5491163"/>
          <p14:tracePt t="154428" x="4679950" y="5491163"/>
          <p14:tracePt t="154446" x="4643438" y="5491163"/>
          <p14:tracePt t="154462" x="4608513" y="5491163"/>
          <p14:tracePt t="154479" x="4572000" y="5491163"/>
          <p14:tracePt t="154495" x="4562475" y="5491163"/>
          <p14:tracePt t="154512" x="4537075" y="5491163"/>
          <p14:tracePt t="154528" x="4527550" y="5491163"/>
          <p14:tracePt t="154544" x="4518025" y="5491163"/>
          <p14:tracePt t="154561" x="4483100" y="5491163"/>
          <p14:tracePt t="154578" x="4465638" y="5491163"/>
          <p14:tracePt t="154595" x="4438650" y="5491163"/>
          <p14:tracePt t="154612" x="4411663" y="5491163"/>
          <p14:tracePt t="154628" x="4394200" y="5491163"/>
          <p14:tracePt t="154645" x="4375150" y="5500688"/>
          <p14:tracePt t="154662" x="4367213" y="5500688"/>
          <p14:tracePt t="154678" x="4330700" y="5510213"/>
          <p14:tracePt t="154726" x="4322763" y="5510213"/>
          <p14:tracePt t="154726" x="4313238" y="5510213"/>
          <p14:tracePt t="154743" x="4303713" y="5518150"/>
          <p14:tracePt t="154782" x="4295775" y="5545138"/>
          <p14:tracePt t="154791" x="4286250" y="5554663"/>
          <p14:tracePt t="154807" x="4276725" y="5562600"/>
          <p14:tracePt t="154823" x="4268788" y="5572125"/>
          <p14:tracePt t="154831" x="4259263" y="5581650"/>
          <p14:tracePt t="154887" x="4259263" y="5589588"/>
          <p14:tracePt t="154903" x="4259263" y="5599113"/>
          <p14:tracePt t="154903" x="4259263" y="5616575"/>
          <p14:tracePt t="154951" x="4259263" y="5626100"/>
          <p14:tracePt t="154959" x="4268788" y="5634038"/>
          <p14:tracePt t="154966" x="4286250" y="5643563"/>
          <p14:tracePt t="154977" x="4322763" y="5643563"/>
          <p14:tracePt t="154994" x="4348163" y="5653088"/>
          <p14:tracePt t="155011" x="4394200" y="5680075"/>
          <p14:tracePt t="155027" x="4429125" y="5680075"/>
          <p14:tracePt t="155044" x="4456113" y="5688013"/>
          <p14:tracePt t="155061" x="4527550" y="5715000"/>
          <p14:tracePt t="155078" x="4598988" y="5741988"/>
          <p14:tracePt t="155094" x="4714875" y="5751513"/>
          <p14:tracePt t="155111" x="4795838" y="5759450"/>
          <p14:tracePt t="155127" x="4894263" y="5759450"/>
          <p14:tracePt t="155144" x="4965700" y="5759450"/>
          <p14:tracePt t="155161" x="5045075" y="5759450"/>
          <p14:tracePt t="155177" x="5099050" y="5759450"/>
          <p14:tracePt t="155195" x="5133975" y="5751513"/>
          <p14:tracePt t="155212" x="5143500" y="5751513"/>
          <p14:tracePt t="155227" x="5170488" y="5751513"/>
          <p14:tracePt t="155244" x="5187950" y="5751513"/>
          <p14:tracePt t="155261" x="5232400" y="5732463"/>
          <p14:tracePt t="155278" x="5251450" y="5732463"/>
          <p14:tracePt t="155294" x="5340350" y="5715000"/>
          <p14:tracePt t="155311" x="5394325" y="5688013"/>
          <p14:tracePt t="155327" x="5419725" y="5680075"/>
          <p14:tracePt t="155344" x="5465763" y="5670550"/>
          <p14:tracePt t="155360" x="5473700" y="5661025"/>
          <p14:tracePt t="155378" x="5500688" y="5626100"/>
          <p14:tracePt t="155431" x="5500688" y="5616575"/>
          <p14:tracePt t="155439" x="5500688" y="5599113"/>
          <p14:tracePt t="155455" x="5491163" y="5581650"/>
          <p14:tracePt t="155462" x="5438775" y="5562600"/>
          <p14:tracePt t="155466" x="5429250" y="5562600"/>
          <p14:tracePt t="155477" x="5340350" y="5554663"/>
          <p14:tracePt t="155494" x="5197475" y="5510213"/>
          <p14:tracePt t="155512" x="5126038" y="5491163"/>
          <p14:tracePt t="155528" x="5027613" y="5465763"/>
          <p14:tracePt t="155544" x="4946650" y="5465763"/>
          <p14:tracePt t="155561" x="4894263" y="5456238"/>
          <p14:tracePt t="155577" x="4848225" y="5456238"/>
          <p14:tracePt t="155594" x="4759325" y="5456238"/>
          <p14:tracePt t="155610" x="4687888" y="5456238"/>
          <p14:tracePt t="155628" x="4633913" y="5456238"/>
          <p14:tracePt t="155643" x="4589463" y="5456238"/>
          <p14:tracePt t="155660" x="4554538" y="5456238"/>
          <p14:tracePt t="155677" x="4510088" y="5465763"/>
          <p14:tracePt t="155694" x="4473575" y="5465763"/>
          <p14:tracePt t="155710" x="4438650" y="5483225"/>
          <p14:tracePt t="155727" x="4419600" y="5491163"/>
          <p14:tracePt t="155743" x="4411663" y="5510213"/>
          <p14:tracePt t="155760" x="4394200" y="5527675"/>
          <p14:tracePt t="155777" x="4367213" y="5562600"/>
          <p14:tracePt t="155795" x="4357688" y="5589588"/>
          <p14:tracePt t="155810" x="4348163" y="5616575"/>
          <p14:tracePt t="155827" x="4348163" y="5626100"/>
          <p14:tracePt t="155843" x="4348163" y="5643563"/>
          <p14:tracePt t="155983" x="4348163" y="5653088"/>
          <p14:tracePt t="156031" x="4357688" y="5653088"/>
          <p14:tracePt t="156063" x="4367213" y="5653088"/>
          <p14:tracePt t="156135" x="4375150" y="5661025"/>
          <p14:tracePt t="156167" x="4384675" y="5661025"/>
          <p14:tracePt t="156199" x="4394200" y="5670550"/>
          <p14:tracePt t="156707" x="0" y="0"/>
        </p14:tracePtLst>
        <p14:tracePtLst>
          <p14:tracePt t="157279" x="4581525" y="5500688"/>
          <p14:tracePt t="157471" x="4572000" y="5500688"/>
          <p14:tracePt t="157474" x="4562475" y="5500688"/>
          <p14:tracePt t="157482" x="4554538" y="5500688"/>
          <p14:tracePt t="157490" x="4537075" y="5510213"/>
          <p14:tracePt t="157567" x="4518025" y="5518150"/>
          <p14:tracePt t="157703" x="4518025" y="5527675"/>
          <p14:tracePt t="157719" x="4518025" y="5545138"/>
          <p14:tracePt t="157791" x="4510088" y="5554663"/>
          <p14:tracePt t="157799" x="4491038" y="5562600"/>
          <p14:tracePt t="157804" x="4473575" y="5572125"/>
          <p14:tracePt t="157807" x="4438650" y="5589588"/>
          <p14:tracePt t="157824" x="4402138" y="5608638"/>
          <p14:tracePt t="157841" x="4357688" y="5608638"/>
          <p14:tracePt t="157857" x="4313238" y="5608638"/>
          <p14:tracePt t="157875" x="4259263" y="5608638"/>
          <p14:tracePt t="157890" x="4187825" y="5554663"/>
          <p14:tracePt t="157908" x="4143375" y="5518150"/>
          <p14:tracePt t="157924" x="4089400" y="5483225"/>
          <p14:tracePt t="157941" x="4037013" y="5465763"/>
          <p14:tracePt t="157957" x="4000500" y="5438775"/>
          <p14:tracePt t="157974" x="3965575" y="5429250"/>
          <p14:tracePt t="157990" x="3929063" y="5419725"/>
          <p14:tracePt t="158008" x="3902075" y="5411788"/>
          <p14:tracePt t="158024" x="3857625" y="5394325"/>
          <p14:tracePt t="158041" x="3803650" y="5375275"/>
          <p14:tracePt t="158056" x="3714750" y="5367338"/>
          <p14:tracePt t="158074" x="3616325" y="5367338"/>
          <p14:tracePt t="158089" x="3562350" y="5367338"/>
          <p14:tracePt t="158106" x="3509963" y="5367338"/>
          <p14:tracePt t="158123" x="3438525" y="5367338"/>
          <p14:tracePt t="158140" x="3375025" y="5367338"/>
          <p14:tracePt t="158156" x="3286125" y="5384800"/>
          <p14:tracePt t="158173" x="3232150" y="5384800"/>
          <p14:tracePt t="158189" x="3160713" y="5384800"/>
          <p14:tracePt t="158207" x="3116263" y="5384800"/>
          <p14:tracePt t="158223" x="3062288" y="5384800"/>
          <p14:tracePt t="158240" x="2990850" y="5384800"/>
          <p14:tracePt t="158256" x="2928938" y="5384800"/>
          <p14:tracePt t="158273" x="2867025" y="5384800"/>
          <p14:tracePt t="158290" x="2813050" y="5402263"/>
          <p14:tracePt t="158307" x="2759075" y="5402263"/>
          <p14:tracePt t="158323" x="2687638" y="5402263"/>
          <p14:tracePt t="158340" x="2633663" y="5402263"/>
          <p14:tracePt t="158356" x="2589213" y="5402263"/>
          <p14:tracePt t="158374" x="2562225" y="5402263"/>
          <p14:tracePt t="158390" x="2536825" y="5402263"/>
          <p14:tracePt t="158390" x="2527300" y="5402263"/>
          <p14:tracePt t="158408" x="2517775" y="5402263"/>
          <p14:tracePt t="158423" x="2490788" y="5411788"/>
          <p14:tracePt t="158440" x="2490788" y="5429250"/>
          <p14:tracePt t="158456" x="2490788" y="5446713"/>
          <p14:tracePt t="158503" x="2490788" y="5456238"/>
          <p14:tracePt t="158511" x="2482850" y="5465763"/>
          <p14:tracePt t="158519" x="2482850" y="5473700"/>
          <p14:tracePt t="158527" x="2473325" y="5483225"/>
          <p14:tracePt t="158539" x="2455863" y="5500688"/>
          <p14:tracePt t="158556" x="2428875" y="5510213"/>
          <p14:tracePt t="158573" x="2419350" y="5518150"/>
          <p14:tracePt t="158639" x="2411413" y="5527675"/>
          <p14:tracePt t="158703" x="2401888" y="5527675"/>
          <p14:tracePt t="158711" x="2393950" y="5527675"/>
          <p14:tracePt t="158751" x="2374900" y="5537200"/>
          <p14:tracePt t="158758" x="2366963" y="5545138"/>
          <p14:tracePt t="158791" x="2347913" y="5554663"/>
          <p14:tracePt t="158919" x="2339975" y="5554663"/>
          <p14:tracePt t="158934" x="2330450" y="5554663"/>
          <p14:tracePt t="159006" x="2303463" y="5554663"/>
          <p14:tracePt t="159022" x="2295525" y="5554663"/>
          <p14:tracePt t="159030" x="2295525" y="5545138"/>
          <p14:tracePt t="159039" x="2286000" y="5537200"/>
          <p14:tracePt t="159046" x="2276475" y="5491163"/>
          <p14:tracePt t="159056" x="2251075" y="5456238"/>
          <p14:tracePt t="159072" x="2232025" y="5438775"/>
          <p14:tracePt t="159089" x="2232025" y="5419725"/>
          <p14:tracePt t="159106" x="2224088" y="5394325"/>
          <p14:tracePt t="159167" x="2224088" y="5384800"/>
          <p14:tracePt t="159175" x="2224088" y="5348288"/>
          <p14:tracePt t="159183" x="2224088" y="5340350"/>
          <p14:tracePt t="159190" x="2224088" y="5330825"/>
          <p14:tracePt t="159205" x="2224088" y="5322888"/>
          <p14:tracePt t="159222" x="2224088" y="5303838"/>
          <p14:tracePt t="159295" x="2224088" y="5295900"/>
          <p14:tracePt t="159351" x="2224088" y="5286375"/>
          <p14:tracePt t="159391" x="2214563" y="5276850"/>
          <p14:tracePt t="159399" x="2205038" y="5268913"/>
          <p14:tracePt t="159454" x="2197100" y="5268913"/>
          <p14:tracePt t="159463" x="2160588" y="5268913"/>
          <p14:tracePt t="159470" x="2152650" y="5268913"/>
          <p14:tracePt t="159479" x="2125663" y="5276850"/>
          <p14:tracePt t="159488" x="2098675" y="5303838"/>
          <p14:tracePt t="159505" x="2071688" y="5322888"/>
          <p14:tracePt t="159522" x="2054225" y="5322888"/>
          <p14:tracePt t="159538" x="2036763" y="5330825"/>
          <p14:tracePt t="159599" x="2036763" y="5340350"/>
          <p14:tracePt t="159607" x="2044700" y="5340350"/>
          <p14:tracePt t="159615" x="2062163" y="5340350"/>
          <p14:tracePt t="159621" x="2143125" y="5340350"/>
          <p14:tracePt t="159638" x="2259013" y="5367338"/>
          <p14:tracePt t="159655" x="2366963" y="5375275"/>
          <p14:tracePt t="159672" x="2446338" y="5375275"/>
          <p14:tracePt t="159689" x="2500313" y="5402263"/>
          <p14:tracePt t="159704" x="2554288" y="5402263"/>
          <p14:tracePt t="159722" x="2643188" y="5411788"/>
          <p14:tracePt t="159738" x="2687638" y="5411788"/>
          <p14:tracePt t="159754" x="2732088" y="5411788"/>
          <p14:tracePt t="159771" x="2776538" y="5419725"/>
          <p14:tracePt t="159788" x="2847975" y="5419725"/>
          <p14:tracePt t="159804" x="2867025" y="5419725"/>
          <p14:tracePt t="159821" x="2901950" y="5419725"/>
          <p14:tracePt t="159838" x="2928938" y="5419725"/>
          <p14:tracePt t="159838" x="2938463" y="5419725"/>
          <p14:tracePt t="159855" x="2955925" y="5419725"/>
          <p14:tracePt t="159872" x="3000375" y="5419725"/>
          <p14:tracePt t="159888" x="3054350" y="5429250"/>
          <p14:tracePt t="159904" x="3108325" y="5429250"/>
          <p14:tracePt t="159922" x="3187700" y="5429250"/>
          <p14:tracePt t="159937" x="3232150" y="5446713"/>
          <p14:tracePt t="159955" x="3251200" y="5456238"/>
          <p14:tracePt t="159991" x="3276600" y="5465763"/>
          <p14:tracePt t="160031" x="3276600" y="5473700"/>
          <p14:tracePt t="160047" x="3276600" y="5510213"/>
          <p14:tracePt t="160063" x="3276600" y="5518150"/>
          <p14:tracePt t="160071" x="3276600" y="5527675"/>
          <p14:tracePt t="160079" x="3259138" y="5562600"/>
          <p14:tracePt t="160088" x="3241675" y="5599113"/>
          <p14:tracePt t="160104" x="3224213" y="5643563"/>
          <p14:tracePt t="160121" x="3214688" y="5653088"/>
          <p14:tracePt t="160137" x="3205163" y="5670550"/>
          <p14:tracePt t="160154" x="3197225" y="5680075"/>
          <p14:tracePt t="161727" x="3232150" y="5680075"/>
          <p14:tracePt t="161735" x="3251200" y="5643563"/>
          <p14:tracePt t="161743" x="3276600" y="5608638"/>
          <p14:tracePt t="161751" x="3286125" y="5581650"/>
          <p14:tracePt t="161758" x="3313113" y="5537200"/>
          <p14:tracePt t="161768" x="3313113" y="5510213"/>
          <p14:tracePt t="161785" x="3330575" y="5473700"/>
          <p14:tracePt t="161802" x="3357563" y="5429250"/>
          <p14:tracePt t="161818" x="3367088" y="5419725"/>
          <p14:tracePt t="161835" x="3384550" y="5375275"/>
          <p14:tracePt t="161852" x="3394075" y="5367338"/>
          <p14:tracePt t="161868" x="3402013" y="5340350"/>
          <p14:tracePt t="161885" x="3419475" y="5313363"/>
          <p14:tracePt t="161902" x="3455988" y="5276850"/>
          <p14:tracePt t="161918" x="3465513" y="5251450"/>
          <p14:tracePt t="161935" x="3482975" y="5232400"/>
          <p14:tracePt t="162007" x="3482975" y="5224463"/>
          <p14:tracePt t="162015" x="3482975" y="5205413"/>
          <p14:tracePt t="162023" x="3490913" y="5197475"/>
          <p14:tracePt t="162039" x="3500438" y="5187950"/>
          <p14:tracePt t="162056" x="3509963" y="5180013"/>
          <p14:tracePt t="162092" x="3527425" y="5160963"/>
          <p14:tracePt t="162215" x="3527425" y="5153025"/>
          <p14:tracePt t="162231" x="3490913" y="5160963"/>
          <p14:tracePt t="162239" x="3482975" y="5170488"/>
          <p14:tracePt t="162246" x="3465513" y="5187950"/>
          <p14:tracePt t="162255" x="3419475" y="5224463"/>
          <p14:tracePt t="162267" x="3375025" y="5259388"/>
          <p14:tracePt t="162284" x="3357563" y="5276850"/>
          <p14:tracePt t="162301" x="3340100" y="5295900"/>
          <p14:tracePt t="162317" x="3322638" y="5303838"/>
          <p14:tracePt t="162463" x="3367088" y="5303838"/>
          <p14:tracePt t="162472" x="3402013" y="5303838"/>
          <p14:tracePt t="162479" x="3446463" y="5303838"/>
          <p14:tracePt t="162487" x="3517900" y="5276850"/>
          <p14:tracePt t="162501" x="3616325" y="5259388"/>
          <p14:tracePt t="162517" x="3732213" y="5259388"/>
          <p14:tracePt t="162534" x="3894138" y="5232400"/>
          <p14:tracePt t="162550" x="4214813" y="5232400"/>
          <p14:tracePt t="162567" x="4429125" y="5232400"/>
          <p14:tracePt t="162583" x="4581525" y="5232400"/>
          <p14:tracePt t="162600" x="4679950" y="5232400"/>
          <p14:tracePt t="162617" x="4724400" y="5232400"/>
          <p14:tracePt t="162633" x="4786313" y="5241925"/>
          <p14:tracePt t="162650" x="4822825" y="5241925"/>
          <p14:tracePt t="162667" x="4867275" y="5251450"/>
          <p14:tracePt t="162683" x="4875213" y="5251450"/>
          <p14:tracePt t="162700" x="4902200" y="5286375"/>
          <p14:tracePt t="162743" x="4902200" y="5295900"/>
          <p14:tracePt t="162751" x="4902200" y="5330825"/>
          <p14:tracePt t="162755" x="4902200" y="5375275"/>
          <p14:tracePt t="162767" x="4902200" y="5446713"/>
          <p14:tracePt t="162784" x="4902200" y="5545138"/>
          <p14:tracePt t="162801" x="4902200" y="5572125"/>
          <p14:tracePt t="162817" x="4902200" y="5616575"/>
          <p14:tracePt t="162834" x="4875213" y="5653088"/>
          <p14:tracePt t="162850" x="4848225" y="5697538"/>
          <p14:tracePt t="162867" x="4830763" y="5724525"/>
          <p14:tracePt t="162883" x="4822825" y="5751513"/>
          <p14:tracePt t="162900" x="4803775" y="5776913"/>
          <p14:tracePt t="162916" x="4786313" y="5795963"/>
          <p14:tracePt t="162934" x="4786313" y="5813425"/>
          <p14:tracePt t="162975" x="4776788" y="5822950"/>
          <p14:tracePt t="163303" x="4776788" y="5813425"/>
          <p14:tracePt t="163311" x="4776788" y="5776913"/>
          <p14:tracePt t="163315" x="4776788" y="5768975"/>
          <p14:tracePt t="163322" x="4776788" y="5724525"/>
          <p14:tracePt t="163332" x="4776788" y="5697538"/>
          <p14:tracePt t="163349" x="4776788" y="5653088"/>
          <p14:tracePt t="163365" x="4776788" y="5608638"/>
          <p14:tracePt t="163365" x="4776788" y="5589588"/>
          <p14:tracePt t="163383" x="4776788" y="5562600"/>
          <p14:tracePt t="163399" x="4776788" y="5518150"/>
          <p14:tracePt t="163417" x="4776788" y="5491163"/>
          <p14:tracePt t="163432" x="4776788" y="5446713"/>
          <p14:tracePt t="163449" x="4776788" y="5438775"/>
          <p14:tracePt t="163466" x="4776788" y="5419725"/>
          <p14:tracePt t="163483" x="4786313" y="5402263"/>
          <p14:tracePt t="163499" x="4795838" y="5394325"/>
          <p14:tracePt t="163535" x="4795838" y="5375275"/>
          <p14:tracePt t="163543" x="4795838" y="5367338"/>
          <p14:tracePt t="163549" x="4803775" y="5357813"/>
          <p14:tracePt t="163607" x="4803775" y="5348288"/>
          <p14:tracePt t="163615" x="4803775" y="5322888"/>
          <p14:tracePt t="163622" x="4813300" y="5313363"/>
          <p14:tracePt t="163663" x="4813300" y="5303838"/>
          <p14:tracePt t="163671" x="4813300" y="5295900"/>
          <p14:tracePt t="163719" x="4813300" y="5276850"/>
          <p14:tracePt t="163727" x="4822825" y="5268913"/>
          <p14:tracePt t="164063" x="4803775" y="5286375"/>
          <p14:tracePt t="164071" x="4776788" y="5303838"/>
          <p14:tracePt t="164074" x="4768850" y="5313363"/>
          <p14:tracePt t="164081" x="4741863" y="5340350"/>
          <p14:tracePt t="164098" x="4732338" y="5348288"/>
          <p14:tracePt t="164114" x="4724400" y="5357813"/>
          <p14:tracePt t="164132" x="4705350" y="5375275"/>
          <p14:tracePt t="164149" x="4697413" y="5384800"/>
          <p14:tracePt t="164165" x="4652963" y="5419725"/>
          <p14:tracePt t="164182" x="4643438" y="5419725"/>
          <p14:tracePt t="164198" x="4616450" y="5429250"/>
          <p14:tracePt t="164215" x="4598988" y="5429250"/>
          <p14:tracePt t="164231" x="4562475" y="5438775"/>
          <p14:tracePt t="164279" x="4545013" y="5438775"/>
          <p14:tracePt t="164287" x="4537075" y="5438775"/>
          <p14:tracePt t="164298" x="4518025" y="5438775"/>
          <p14:tracePt t="164303" x="4500563" y="5438775"/>
          <p14:tracePt t="164314" x="4473575" y="5438775"/>
          <p14:tracePt t="164331" x="4438650" y="5438775"/>
          <p14:tracePt t="164348" x="4419600" y="5438775"/>
          <p14:tracePt t="164364" x="4411663" y="5438775"/>
          <p14:tracePt t="164381" x="4402138" y="5438775"/>
          <p14:tracePt t="164398" x="4394200" y="5429250"/>
          <p14:tracePt t="164398" x="4384675" y="5419725"/>
          <p14:tracePt t="164415" x="4367213" y="5402263"/>
          <p14:tracePt t="164431" x="4367213" y="5375275"/>
          <p14:tracePt t="164448" x="4367213" y="5357813"/>
          <p14:tracePt t="164464" x="4367213" y="5322888"/>
          <p14:tracePt t="164481" x="4367213" y="5295900"/>
          <p14:tracePt t="164497" x="4375150" y="5276850"/>
          <p14:tracePt t="164514" x="4419600" y="5232400"/>
          <p14:tracePt t="164531" x="4446588" y="5205413"/>
          <p14:tracePt t="164548" x="4465638" y="5187950"/>
          <p14:tracePt t="164564" x="4483100" y="5170488"/>
          <p14:tracePt t="164581" x="4491038" y="5160963"/>
          <p14:tracePt t="164597" x="4500563" y="5153025"/>
          <p14:tracePt t="164614" x="4554538" y="5108575"/>
          <p14:tracePt t="164631" x="4581525" y="5089525"/>
          <p14:tracePt t="164648" x="4616450" y="5089525"/>
          <p14:tracePt t="164664" x="4633913" y="5072063"/>
          <p14:tracePt t="164680" x="4660900" y="5062538"/>
          <p14:tracePt t="164698" x="4679950" y="5062538"/>
          <p14:tracePt t="164714" x="4714875" y="5062538"/>
          <p14:tracePt t="164731" x="4768850" y="5045075"/>
          <p14:tracePt t="164747" x="4803775" y="5045075"/>
          <p14:tracePt t="164764" x="4813300" y="5045075"/>
          <p14:tracePt t="164780" x="4830763" y="5045075"/>
          <p14:tracePt t="164797" x="4867275" y="5045075"/>
          <p14:tracePt t="164814" x="4911725" y="5045075"/>
          <p14:tracePt t="164830" x="4956175" y="5045075"/>
          <p14:tracePt t="164847" x="4973638" y="5045075"/>
          <p14:tracePt t="164863" x="5000625" y="5045075"/>
          <p14:tracePt t="164910" x="5010150" y="5045075"/>
          <p14:tracePt t="164919" x="5027613" y="5062538"/>
          <p14:tracePt t="164927" x="5062538" y="5072063"/>
          <p14:tracePt t="164932" x="5072063" y="5072063"/>
          <p14:tracePt t="164947" x="5099050" y="5081588"/>
          <p14:tracePt t="164964" x="5108575" y="5089525"/>
          <p14:tracePt t="164980" x="5126038" y="5116513"/>
          <p14:tracePt t="165039" x="5133975" y="5126038"/>
          <p14:tracePt t="165047" x="5160963" y="5143500"/>
          <p14:tracePt t="165055" x="5170488" y="5160963"/>
          <p14:tracePt t="165064" x="5180013" y="5180013"/>
          <p14:tracePt t="165080" x="5187950" y="5205413"/>
          <p14:tracePt t="165097" x="5187950" y="5241925"/>
          <p14:tracePt t="165113" x="5187950" y="5303838"/>
          <p14:tracePt t="165129" x="5187950" y="5348288"/>
          <p14:tracePt t="165146" x="5187950" y="5384800"/>
          <p14:tracePt t="165164" x="5187950" y="5419725"/>
          <p14:tracePt t="165179" x="5160963" y="5438775"/>
          <p14:tracePt t="165196" x="5153025" y="5465763"/>
          <p14:tracePt t="165213" x="5126038" y="5491163"/>
          <p14:tracePt t="165213" x="5099050" y="5510213"/>
          <p14:tracePt t="165230" x="5045075" y="5537200"/>
          <p14:tracePt t="165246" x="5000625" y="5554663"/>
          <p14:tracePt t="165264" x="4946650" y="5554663"/>
          <p14:tracePt t="165279" x="4894263" y="5572125"/>
          <p14:tracePt t="165296" x="4840288" y="5572125"/>
          <p14:tracePt t="165313" x="4768850" y="5572125"/>
          <p14:tracePt t="165330" x="4705350" y="5572125"/>
          <p14:tracePt t="165346" x="4643438" y="5572125"/>
          <p14:tracePt t="165364" x="4608513" y="5572125"/>
          <p14:tracePt t="165380" x="4562475" y="5572125"/>
          <p14:tracePt t="165397" x="4510088" y="5572125"/>
          <p14:tracePt t="165413" x="4473575" y="5572125"/>
          <p14:tracePt t="165430" x="4438650" y="5572125"/>
          <p14:tracePt t="165446" x="4384675" y="5572125"/>
          <p14:tracePt t="165464" x="4340225" y="5562600"/>
          <p14:tracePt t="165479" x="4295775" y="5554663"/>
          <p14:tracePt t="165497" x="4241800" y="5545138"/>
          <p14:tracePt t="165513" x="4197350" y="5518150"/>
          <p14:tracePt t="165530" x="4143375" y="5510213"/>
          <p14:tracePt t="165546" x="4125913" y="5500688"/>
          <p14:tracePt t="165563" x="4089400" y="5465763"/>
          <p14:tracePt t="165579" x="4081463" y="5456238"/>
          <p14:tracePt t="165615" x="4081463" y="5438775"/>
          <p14:tracePt t="165616" x="4081463" y="5419725"/>
          <p14:tracePt t="165630" x="4089400" y="5348288"/>
          <p14:tracePt t="165646" x="4187825" y="5251450"/>
          <p14:tracePt t="165664" x="4268788" y="5214938"/>
          <p14:tracePt t="165679" x="4313238" y="5180013"/>
          <p14:tracePt t="165696" x="4340225" y="5170488"/>
          <p14:tracePt t="165713" x="4367213" y="5170488"/>
          <p14:tracePt t="165730" x="4419600" y="5160963"/>
          <p14:tracePt t="165746" x="4438650" y="5160963"/>
          <p14:tracePt t="165863" x="4438650" y="5170488"/>
          <p14:tracePt t="165871" x="4330700" y="5241925"/>
          <p14:tracePt t="165879" x="4259263" y="5286375"/>
          <p14:tracePt t="165880" x="4108450" y="5348288"/>
          <p14:tracePt t="165896" x="3911600" y="5394325"/>
          <p14:tracePt t="165912" x="3660775" y="5465763"/>
          <p14:tracePt t="165929" x="3438525" y="5510213"/>
          <p14:tracePt t="165945" x="3268663" y="5510213"/>
          <p14:tracePt t="165963" x="3108325" y="5510213"/>
          <p14:tracePt t="165978" x="3000375" y="5510213"/>
          <p14:tracePt t="165996" x="2847975" y="5510213"/>
          <p14:tracePt t="166012" x="2705100" y="5500688"/>
          <p14:tracePt t="166029" x="2571750" y="5500688"/>
          <p14:tracePt t="166045" x="2482850" y="5500688"/>
          <p14:tracePt t="166045" x="2428875" y="5500688"/>
          <p14:tracePt t="166063" x="2393950" y="5500688"/>
          <p14:tracePt t="166078" x="2276475" y="5500688"/>
          <p14:tracePt t="166096" x="2197100" y="5491163"/>
          <p14:tracePt t="166112" x="2116138" y="5483225"/>
          <p14:tracePt t="166129" x="2009775" y="5465763"/>
          <p14:tracePt t="166145" x="1946275" y="5465763"/>
          <p14:tracePt t="166163" x="1901825" y="5465763"/>
          <p14:tracePt t="166178" x="1847850" y="5465763"/>
          <p14:tracePt t="166196" x="1822450" y="5465763"/>
          <p14:tracePt t="166211" x="1751013" y="5465763"/>
          <p14:tracePt t="166229" x="1670050" y="5465763"/>
          <p14:tracePt t="166245" x="1616075" y="5465763"/>
          <p14:tracePt t="166262" x="1554163" y="5465763"/>
          <p14:tracePt t="166278" x="1473200" y="5473700"/>
          <p14:tracePt t="166295" x="1411288" y="5491163"/>
          <p14:tracePt t="166312" x="1374775" y="5518150"/>
          <p14:tracePt t="166328" x="1339850" y="5545138"/>
          <p14:tracePt t="166345" x="1330325" y="5581650"/>
          <p14:tracePt t="166362" x="1330325" y="5599113"/>
          <p14:tracePt t="166378" x="1330325" y="5634038"/>
          <p14:tracePt t="166395" x="1347788" y="5653088"/>
          <p14:tracePt t="166411" x="1401763" y="5670550"/>
          <p14:tracePt t="166428" x="1465263" y="5697538"/>
          <p14:tracePt t="166444" x="1527175" y="5705475"/>
          <p14:tracePt t="166461" x="1608138" y="5732463"/>
          <p14:tracePt t="166478" x="1822450" y="5768975"/>
          <p14:tracePt t="166495" x="2000250" y="5786438"/>
          <p14:tracePt t="166511" x="2133600" y="5786438"/>
          <p14:tracePt t="166528" x="2251075" y="5795963"/>
          <p14:tracePt t="166545" x="2374900" y="5795963"/>
          <p14:tracePt t="166561" x="2509838" y="5795963"/>
          <p14:tracePt t="166578" x="2768600" y="5759450"/>
          <p14:tracePt t="166594" x="3009900" y="5741988"/>
          <p14:tracePt t="166611" x="3276600" y="5705475"/>
          <p14:tracePt t="166628" x="3554413" y="5670550"/>
          <p14:tracePt t="166644" x="3840163" y="5653088"/>
          <p14:tracePt t="166662" x="4081463" y="5643563"/>
          <p14:tracePt t="166678" x="4446588" y="5643563"/>
          <p14:tracePt t="166695" x="4660900" y="5643563"/>
          <p14:tracePt t="166711" x="4875213" y="5643563"/>
          <p14:tracePt t="166727" x="5072063" y="5643563"/>
          <p14:tracePt t="166744" x="5268913" y="5643563"/>
          <p14:tracePt t="166761" x="5438775" y="5643563"/>
          <p14:tracePt t="166778" x="5616575" y="5643563"/>
          <p14:tracePt t="166795" x="5768975" y="5626100"/>
          <p14:tracePt t="166811" x="5911850" y="5599113"/>
          <p14:tracePt t="166828" x="6010275" y="5581650"/>
          <p14:tracePt t="166844" x="6108700" y="5581650"/>
          <p14:tracePt t="166860" x="6215063" y="5581650"/>
          <p14:tracePt t="166877" x="6303963" y="5581650"/>
          <p14:tracePt t="166877" x="6348413" y="5581650"/>
          <p14:tracePt t="166895" x="6411913" y="5581650"/>
          <p14:tracePt t="166910" x="6456363" y="5581650"/>
          <p14:tracePt t="166927" x="6473825" y="5581650"/>
          <p14:tracePt t="166944" x="6518275" y="5581650"/>
          <p14:tracePt t="166960" x="6537325" y="5581650"/>
          <p14:tracePt t="167038" x="6554788" y="5581650"/>
          <p14:tracePt t="167095" x="6562725" y="5581650"/>
          <p14:tracePt t="167103" x="6562725" y="5608638"/>
          <p14:tracePt t="167110" x="6562725" y="5626100"/>
          <p14:tracePt t="167116" x="6537325" y="5680075"/>
          <p14:tracePt t="167127" x="6491288" y="5732463"/>
          <p14:tracePt t="167145" x="6465888" y="5759450"/>
          <p14:tracePt t="167160" x="6394450" y="5786438"/>
          <p14:tracePt t="167178" x="6323013" y="5803900"/>
          <p14:tracePt t="167194" x="6269038" y="5822950"/>
          <p14:tracePt t="167211" x="6188075" y="5822950"/>
          <p14:tracePt t="167227" x="6143625" y="5840413"/>
          <p14:tracePt t="167244" x="6081713" y="5840413"/>
          <p14:tracePt t="167260" x="6045200" y="5867400"/>
          <p14:tracePt t="167277" x="5991225" y="5875338"/>
          <p14:tracePt t="167294" x="5965825" y="5875338"/>
          <p14:tracePt t="167294" x="5956300" y="5875338"/>
          <p14:tracePt t="167311" x="5911850" y="5875338"/>
          <p14:tracePt t="167327" x="5894388" y="5875338"/>
          <p14:tracePt t="167344" x="5840413" y="5857875"/>
          <p14:tracePt t="167360" x="5795963" y="5848350"/>
          <p14:tracePt t="167377" x="5751513" y="5840413"/>
          <p14:tracePt t="167393" x="5715000" y="5813425"/>
          <p14:tracePt t="167410" x="5680075" y="5795963"/>
          <p14:tracePt t="167426" x="5653088" y="5786438"/>
          <p14:tracePt t="167443" x="5626100" y="5768975"/>
          <p14:tracePt t="167460" x="5608638" y="5768975"/>
          <p14:tracePt t="167476" x="5589588" y="5751513"/>
          <p14:tracePt t="167493" x="5527675" y="5705475"/>
          <p14:tracePt t="167510" x="5438775" y="5634038"/>
          <p14:tracePt t="167526" x="5375275" y="5581650"/>
          <p14:tracePt t="167544" x="5357813" y="5554663"/>
          <p14:tracePt t="167560" x="5348288" y="5500688"/>
          <p14:tracePt t="167577" x="5348288" y="5419725"/>
          <p14:tracePt t="167593" x="5348288" y="5348288"/>
          <p14:tracePt t="167611" x="5348288" y="5276850"/>
          <p14:tracePt t="167626" x="5348288" y="5205413"/>
          <p14:tracePt t="167644" x="5384800" y="5153025"/>
          <p14:tracePt t="167660" x="5394325" y="5126038"/>
          <p14:tracePt t="167677" x="5429250" y="5081588"/>
          <p14:tracePt t="167693" x="5446713" y="5062538"/>
          <p14:tracePt t="167709" x="5491163" y="5027613"/>
          <p14:tracePt t="167726" x="5537200" y="5010150"/>
          <p14:tracePt t="167744" x="5599113" y="4973638"/>
          <p14:tracePt t="167759" x="5670550" y="4973638"/>
          <p14:tracePt t="167776" x="5724525" y="4965700"/>
          <p14:tracePt t="167793" x="5803900" y="4965700"/>
          <p14:tracePt t="167809" x="5875338" y="4946650"/>
          <p14:tracePt t="167825" x="5929313" y="4929188"/>
          <p14:tracePt t="167843" x="5973763" y="4929188"/>
          <p14:tracePt t="167860" x="6000750" y="4929188"/>
          <p14:tracePt t="167877" x="6027738" y="4929188"/>
          <p14:tracePt t="167892" x="6081713" y="4929188"/>
          <p14:tracePt t="167910" x="6134100" y="4929188"/>
          <p14:tracePt t="167926" x="6188075" y="4929188"/>
          <p14:tracePt t="167944" x="6197600" y="4929188"/>
          <p14:tracePt t="167991" x="6205538" y="4929188"/>
          <p14:tracePt t="167999" x="6224588" y="4929188"/>
          <p14:tracePt t="168001" x="6242050" y="4938713"/>
          <p14:tracePt t="168009" x="6269038" y="4946650"/>
          <p14:tracePt t="168026" x="6313488" y="4973638"/>
          <p14:tracePt t="168043" x="6340475" y="4991100"/>
          <p14:tracePt t="168059" x="6348413" y="5000625"/>
          <p14:tracePt t="168076" x="6367463" y="5018088"/>
          <p14:tracePt t="168092" x="6384925" y="5037138"/>
          <p14:tracePt t="168109" x="6419850" y="5062538"/>
          <p14:tracePt t="168125" x="6465888" y="5133975"/>
          <p14:tracePt t="168125" x="6473825" y="5143500"/>
          <p14:tracePt t="168144" x="6500813" y="5197475"/>
          <p14:tracePt t="168159" x="6518275" y="5232400"/>
          <p14:tracePt t="168176" x="6527800" y="5251450"/>
          <p14:tracePt t="168192" x="6545263" y="5295900"/>
          <p14:tracePt t="168209" x="6562725" y="5330825"/>
          <p14:tracePt t="168226" x="6581775" y="5357813"/>
          <p14:tracePt t="168243" x="6581775" y="5375275"/>
          <p14:tracePt t="168258" x="6581775" y="5394325"/>
          <p14:tracePt t="168275" x="6581775" y="5429250"/>
          <p14:tracePt t="168292" x="6599238" y="5446713"/>
          <p14:tracePt t="168308" x="6599238" y="5483225"/>
          <p14:tracePt t="168326" x="6599238" y="5510213"/>
          <p14:tracePt t="168326" x="6599238" y="5537200"/>
          <p14:tracePt t="168343" x="6599238" y="5562600"/>
          <p14:tracePt t="168358" x="6599238" y="5599113"/>
          <p14:tracePt t="168376" x="6599238" y="5634038"/>
          <p14:tracePt t="168392" x="6581775" y="5653088"/>
          <p14:tracePt t="168408" x="6572250" y="5670550"/>
          <p14:tracePt t="168425" x="6545263" y="5697538"/>
          <p14:tracePt t="168442" x="6527800" y="5715000"/>
          <p14:tracePt t="168459" x="6491288" y="5732463"/>
          <p14:tracePt t="168475" x="6446838" y="5741988"/>
          <p14:tracePt t="168492" x="6419850" y="5751513"/>
          <p14:tracePt t="168509" x="6402388" y="5751513"/>
          <p14:tracePt t="168525" x="6367463" y="5759450"/>
          <p14:tracePt t="168542" x="6340475" y="5759450"/>
          <p14:tracePt t="168558" x="6251575" y="5759450"/>
          <p14:tracePt t="168576" x="6215063" y="5759450"/>
          <p14:tracePt t="168592" x="6153150" y="5759450"/>
          <p14:tracePt t="168608" x="6126163" y="5759450"/>
          <p14:tracePt t="168625" x="6072188" y="5759450"/>
          <p14:tracePt t="168641" x="6045200" y="5759450"/>
          <p14:tracePt t="168658" x="6027738" y="5759450"/>
          <p14:tracePt t="168676" x="6000750" y="5759450"/>
          <p14:tracePt t="168692" x="5983288" y="5751513"/>
          <p14:tracePt t="168708" x="5965825" y="5751513"/>
          <p14:tracePt t="168724" x="5911850" y="5715000"/>
          <p14:tracePt t="168742" x="5848350" y="5697538"/>
          <p14:tracePt t="168758" x="5786438" y="5670550"/>
          <p14:tracePt t="168776" x="5768975" y="5653088"/>
          <p14:tracePt t="168791" x="5751513" y="5643563"/>
          <p14:tracePt t="168808" x="5732463" y="5634038"/>
          <p14:tracePt t="168825" x="5688013" y="5589588"/>
          <p14:tracePt t="168841" x="5670550" y="5581650"/>
          <p14:tracePt t="168858" x="5653088" y="5572125"/>
          <p14:tracePt t="168875" x="5626100" y="5545138"/>
          <p14:tracePt t="168891" x="5581650" y="5518150"/>
          <p14:tracePt t="168907" x="5572125" y="5510213"/>
          <p14:tracePt t="168924" x="5562600" y="5491163"/>
          <p14:tracePt t="168941" x="5527675" y="5465763"/>
          <p14:tracePt t="168957" x="5500688" y="5438775"/>
          <p14:tracePt t="168976" x="5483225" y="5402263"/>
          <p14:tracePt t="168990" x="5473700" y="5384800"/>
          <p14:tracePt t="169007" x="5465763" y="5367338"/>
          <p14:tracePt t="169025" x="5465763" y="5348288"/>
          <p14:tracePt t="169041" x="5465763" y="5340350"/>
          <p14:tracePt t="169079" x="5465763" y="5322888"/>
          <p14:tracePt t="169087" x="5465763" y="5313363"/>
          <p14:tracePt t="169119" x="5465763" y="5303838"/>
          <p14:tracePt t="169123" x="5465763" y="5295900"/>
          <p14:tracePt t="169130" x="5465763" y="5276850"/>
          <p14:tracePt t="169141" x="5465763" y="5268913"/>
          <p14:tracePt t="169158" x="5473700" y="5232400"/>
          <p14:tracePt t="169158" x="5483225" y="5224463"/>
          <p14:tracePt t="169175" x="5500688" y="5205413"/>
          <p14:tracePt t="169191" x="5510213" y="5197475"/>
          <p14:tracePt t="169207" x="5527675" y="5187950"/>
          <p14:tracePt t="169225" x="5581650" y="5170488"/>
          <p14:tracePt t="169240" x="5626100" y="5160963"/>
          <p14:tracePt t="169257" x="5653088" y="5143500"/>
          <p14:tracePt t="169274" x="5697538" y="5143500"/>
          <p14:tracePt t="169290" x="5751513" y="5133975"/>
          <p14:tracePt t="169307" x="5803900" y="5133975"/>
          <p14:tracePt t="169324" x="5848350" y="5116513"/>
          <p14:tracePt t="169340" x="5857875" y="5116513"/>
          <p14:tracePt t="169358" x="5867400" y="5116513"/>
          <p14:tracePt t="169399" x="5884863" y="5116513"/>
          <p14:tracePt t="169407" x="5911850" y="5116513"/>
          <p14:tracePt t="169415" x="5965825" y="5133975"/>
          <p14:tracePt t="169423" x="5991225" y="5160963"/>
          <p14:tracePt t="169440" x="6037263" y="5197475"/>
          <p14:tracePt t="169458" x="6054725" y="5224463"/>
          <p14:tracePt t="169473" x="6072188" y="5232400"/>
          <p14:tracePt t="169490" x="6081713" y="5241925"/>
          <p14:tracePt t="169535" x="6089650" y="5251450"/>
          <p14:tracePt t="169543" x="6099175" y="5259388"/>
          <p14:tracePt t="169551" x="6116638" y="5268913"/>
          <p14:tracePt t="169557" x="6153150" y="5286375"/>
          <p14:tracePt t="169574" x="6180138" y="5322888"/>
          <p14:tracePt t="169574" x="6215063" y="5357813"/>
          <p14:tracePt t="169591" x="6232525" y="5402263"/>
          <p14:tracePt t="169606" x="6242050" y="5429250"/>
          <p14:tracePt t="169624" x="6276975" y="5483225"/>
          <p14:tracePt t="169640" x="6286500" y="5510213"/>
          <p14:tracePt t="169657" x="6303963" y="5537200"/>
          <p14:tracePt t="169673" x="6303963" y="5562600"/>
          <p14:tracePt t="169691" x="6323013" y="5599113"/>
          <p14:tracePt t="169706" x="6323013" y="5626100"/>
          <p14:tracePt t="169723" x="6323013" y="5670550"/>
          <p14:tracePt t="169740" x="6323013" y="5688013"/>
          <p14:tracePt t="169757" x="6323013" y="5715000"/>
          <p14:tracePt t="169773" x="6313488" y="5732463"/>
          <p14:tracePt t="169790" x="6286500" y="5786438"/>
          <p14:tracePt t="169807" x="6269038" y="5803900"/>
          <p14:tracePt t="169824" x="6251575" y="5822950"/>
          <p14:tracePt t="169840" x="6242050" y="5830888"/>
          <p14:tracePt t="169857" x="6224588" y="5848350"/>
          <p14:tracePt t="169872" x="6205538" y="5875338"/>
          <p14:tracePt t="169891" x="6188075" y="5894388"/>
          <p14:tracePt t="169906" x="6180138" y="5902325"/>
          <p14:tracePt t="169923" x="6161088" y="5919788"/>
          <p14:tracePt t="169939" x="6143625" y="5919788"/>
          <p14:tracePt t="169956" x="6126163" y="5929313"/>
          <p14:tracePt t="169973" x="6099175" y="5929313"/>
          <p14:tracePt t="169990" x="6081713" y="5938838"/>
          <p14:tracePt t="170006" x="6037263" y="5938838"/>
          <p14:tracePt t="170024" x="5983288" y="5938838"/>
          <p14:tracePt t="170039" x="5929313" y="5938838"/>
          <p14:tracePt t="170057" x="5867400" y="5919788"/>
          <p14:tracePt t="170073" x="5830888" y="5911850"/>
          <p14:tracePt t="170090" x="5786438" y="5911850"/>
          <p14:tracePt t="170106" x="5759450" y="5902325"/>
          <p14:tracePt t="170123" x="5715000" y="5894388"/>
          <p14:tracePt t="170139" x="5661025" y="5867400"/>
          <p14:tracePt t="170156" x="5616575" y="5857875"/>
          <p14:tracePt t="170173" x="5581650" y="5848350"/>
          <p14:tracePt t="170189" x="5562600" y="5848350"/>
          <p14:tracePt t="170206" x="5537200" y="5830888"/>
          <p14:tracePt t="170223" x="5518150" y="5813425"/>
          <p14:tracePt t="170239" x="5491163" y="5795963"/>
          <p14:tracePt t="170256" x="5483225" y="5776913"/>
          <p14:tracePt t="170272" x="5446713" y="5751513"/>
          <p14:tracePt t="170289" x="5419725" y="5715000"/>
          <p14:tracePt t="170306" x="5402263" y="5688013"/>
          <p14:tracePt t="170323" x="5394325" y="5670550"/>
          <p14:tracePt t="170339" x="5384800" y="5634038"/>
          <p14:tracePt t="170356" x="5384800" y="5608638"/>
          <p14:tracePt t="170372" x="5384800" y="5572125"/>
          <p14:tracePt t="170390" x="5367338" y="5545138"/>
          <p14:tracePt t="170406" x="5367338" y="5518150"/>
          <p14:tracePt t="170406" x="5367338" y="5510213"/>
          <p14:tracePt t="170423" x="5367338" y="5483225"/>
          <p14:tracePt t="170439" x="5367338" y="5456238"/>
          <p14:tracePt t="170456" x="5367338" y="5429250"/>
          <p14:tracePt t="170472" x="5367338" y="5419725"/>
          <p14:tracePt t="170489" x="5367338" y="5402263"/>
          <p14:tracePt t="170505" x="5367338" y="5384800"/>
          <p14:tracePt t="170522" x="5367338" y="5367338"/>
          <p14:tracePt t="170539" x="5367338" y="5322888"/>
          <p14:tracePt t="170556" x="5375275" y="5303838"/>
          <p14:tracePt t="170572" x="5384800" y="5286375"/>
          <p14:tracePt t="170589" x="5429250" y="5241925"/>
          <p14:tracePt t="170605" x="5438775" y="5232400"/>
          <p14:tracePt t="170605" x="5446713" y="5224463"/>
          <p14:tracePt t="170623" x="5456238" y="5214938"/>
          <p14:tracePt t="170623" x="5465763" y="5205413"/>
          <p14:tracePt t="170638" x="5473700" y="5197475"/>
          <p14:tracePt t="170655" x="5518150" y="5180013"/>
          <p14:tracePt t="170672" x="5527675" y="5170488"/>
          <p14:tracePt t="170688" x="5554663" y="5160963"/>
          <p14:tracePt t="170705" x="5616575" y="5143500"/>
          <p14:tracePt t="170722" x="5670550" y="5108575"/>
          <p14:tracePt t="170738" x="5715000" y="5089525"/>
          <p14:tracePt t="170755" x="5724525" y="5089525"/>
          <p14:tracePt t="170772" x="5751513" y="5072063"/>
          <p14:tracePt t="170788" x="5759450" y="5062538"/>
          <p14:tracePt t="170805" x="5795963" y="5054600"/>
          <p14:tracePt t="170822" x="5840413" y="5045075"/>
          <p14:tracePt t="170822" x="5848350" y="5037138"/>
          <p14:tracePt t="170838" x="5884863" y="5018088"/>
          <p14:tracePt t="170855" x="5894388" y="5018088"/>
          <p14:tracePt t="170871" x="5929313" y="5000625"/>
          <p14:tracePt t="170889" x="5946775" y="4991100"/>
          <p14:tracePt t="170905" x="5991225" y="4991100"/>
          <p14:tracePt t="170921" x="6037263" y="4991100"/>
          <p14:tracePt t="170939" x="6072188" y="4991100"/>
          <p14:tracePt t="170955" x="6081713" y="4991100"/>
          <p14:tracePt t="170972" x="6099175" y="4991100"/>
          <p14:tracePt t="170987" x="6134100" y="4991100"/>
          <p14:tracePt t="171005" x="6180138" y="4991100"/>
          <p14:tracePt t="171021" x="6215063" y="4991100"/>
          <p14:tracePt t="171039" x="6242050" y="4991100"/>
          <p14:tracePt t="171055" x="6276975" y="4991100"/>
          <p14:tracePt t="171072" x="6296025" y="4991100"/>
          <p14:tracePt t="171087" x="6357938" y="5018088"/>
          <p14:tracePt t="171104" x="6419850" y="5054600"/>
          <p14:tracePt t="171121" x="6465888" y="5089525"/>
          <p14:tracePt t="171138" x="6473825" y="5108575"/>
          <p14:tracePt t="171154" x="6483350" y="5116513"/>
          <p14:tracePt t="171172" x="6491288" y="5126038"/>
          <p14:tracePt t="171207" x="6500813" y="5133975"/>
          <p14:tracePt t="171207" x="6500813" y="5170488"/>
          <p14:tracePt t="171221" x="6510338" y="5214938"/>
          <p14:tracePt t="171238" x="6518275" y="5232400"/>
          <p14:tracePt t="171254" x="6518275" y="5295900"/>
          <p14:tracePt t="171271" x="6518275" y="5322888"/>
          <p14:tracePt t="171288" x="6518275" y="5340350"/>
          <p14:tracePt t="171305" x="6518275" y="5384800"/>
          <p14:tracePt t="171321" x="6518275" y="5411788"/>
          <p14:tracePt t="171338" x="6518275" y="5456238"/>
          <p14:tracePt t="171354" x="6518275" y="5483225"/>
          <p14:tracePt t="171371" x="6518275" y="5537200"/>
          <p14:tracePt t="171388" x="6518275" y="5572125"/>
          <p14:tracePt t="171404" x="6518275" y="5626100"/>
          <p14:tracePt t="171421" x="6518275" y="5688013"/>
          <p14:tracePt t="171437" x="6491288" y="5741988"/>
          <p14:tracePt t="171454" x="6483350" y="5776913"/>
          <p14:tracePt t="171472" x="6473825" y="5803900"/>
          <p14:tracePt t="171488" x="6456363" y="5848350"/>
          <p14:tracePt t="171504" x="6419850" y="5867400"/>
          <p14:tracePt t="171521" x="6402388" y="5875338"/>
          <p14:tracePt t="171538" x="6348413" y="5902325"/>
          <p14:tracePt t="171554" x="6286500" y="5911850"/>
          <p14:tracePt t="171570" x="6215063" y="5938838"/>
          <p14:tracePt t="171587" x="6153150" y="5938838"/>
          <p14:tracePt t="171604" x="6081713" y="5956300"/>
          <p14:tracePt t="171620" x="6027738" y="5956300"/>
          <p14:tracePt t="171637" x="5973763" y="5956300"/>
          <p14:tracePt t="171654" x="5848350" y="5956300"/>
          <p14:tracePt t="171672" x="5732463" y="5929313"/>
          <p14:tracePt t="171687" x="5643563" y="5867400"/>
          <p14:tracePt t="171704" x="5572125" y="5830888"/>
          <p14:tracePt t="171720" x="5510213" y="5786438"/>
          <p14:tracePt t="171738" x="5456238" y="5751513"/>
          <p14:tracePt t="171754" x="5419725" y="5715000"/>
          <p14:tracePt t="171771" x="5384800" y="5670550"/>
          <p14:tracePt t="171787" x="5357813" y="5634038"/>
          <p14:tracePt t="171804" x="5340350" y="5599113"/>
          <p14:tracePt t="171820" x="5340350" y="5572125"/>
          <p14:tracePt t="171837" x="5340350" y="5527675"/>
          <p14:tracePt t="171854" x="5340350" y="5456238"/>
          <p14:tracePt t="171871" x="5340350" y="5402263"/>
          <p14:tracePt t="171887" x="5340350" y="5357813"/>
          <p14:tracePt t="171904" x="5348288" y="5303838"/>
          <p14:tracePt t="171920" x="5367338" y="5259388"/>
          <p14:tracePt t="171938" x="5394325" y="5214938"/>
          <p14:tracePt t="171953" x="5429250" y="5160963"/>
          <p14:tracePt t="171971" x="5491163" y="5126038"/>
          <p14:tracePt t="171986" x="5562600" y="5089525"/>
          <p14:tracePt t="172004" x="5616575" y="5054600"/>
          <p14:tracePt t="172020" x="5680075" y="5018088"/>
          <p14:tracePt t="172037" x="5732463" y="5000625"/>
          <p14:tracePt t="172053" x="5803900" y="4983163"/>
          <p14:tracePt t="172053" x="5840413" y="4983163"/>
          <p14:tracePt t="172071" x="5911850" y="4983163"/>
          <p14:tracePt t="172086" x="5965825" y="4983163"/>
          <p14:tracePt t="172104" x="5983288" y="4983163"/>
          <p14:tracePt t="172119" x="6037263" y="4991100"/>
          <p14:tracePt t="172136" x="6108700" y="5099050"/>
          <p14:tracePt t="172153" x="6153150" y="5276850"/>
          <p14:tracePt t="172170" x="6188075" y="5500688"/>
          <p14:tracePt t="172186" x="6188075" y="5680075"/>
          <p14:tracePt t="172203" x="6188075" y="5786438"/>
          <p14:tracePt t="172220" x="6116638" y="5902325"/>
          <p14:tracePt t="172237" x="5991225" y="5983288"/>
          <p14:tracePt t="172253" x="5911850" y="6010275"/>
          <p14:tracePt t="172253" x="5875338" y="6018213"/>
          <p14:tracePt t="172271" x="5840413" y="6018213"/>
          <p14:tracePt t="172286" x="5751513" y="5983288"/>
          <p14:tracePt t="172303" x="5643563" y="5929313"/>
          <p14:tracePt t="172319" x="5537200" y="5867400"/>
          <p14:tracePt t="172336" x="5384800" y="5786438"/>
          <p14:tracePt t="172352" x="5276850" y="5724525"/>
          <p14:tracePt t="172370" x="5214938" y="5670550"/>
          <p14:tracePt t="172386" x="5180013" y="5661025"/>
          <p14:tracePt t="172402" x="5170488" y="5661025"/>
          <p14:tracePt t="172439" x="5160963" y="5653088"/>
          <p14:tracePt t="172446" x="5133975" y="5653088"/>
          <p14:tracePt t="172454" x="5081588" y="5653088"/>
          <p14:tracePt t="172470" x="5010150" y="5653088"/>
          <p14:tracePt t="172486" x="4822825" y="5705475"/>
          <p14:tracePt t="172504" x="4687888" y="5732463"/>
          <p14:tracePt t="172519" x="4518025" y="5776913"/>
          <p14:tracePt t="172536" x="4384675" y="5786438"/>
          <p14:tracePt t="172553" x="4268788" y="5803900"/>
          <p14:tracePt t="172569" x="4152900" y="5830888"/>
          <p14:tracePt t="172585" x="4054475" y="5830888"/>
          <p14:tracePt t="172602" x="3919538" y="5840413"/>
          <p14:tracePt t="172619" x="3786188" y="5840413"/>
          <p14:tracePt t="172636" x="3670300" y="5840413"/>
          <p14:tracePt t="172652" x="3608388" y="5840413"/>
          <p14:tracePt t="172669" x="3544888" y="5830888"/>
          <p14:tracePt t="172685" x="3490913" y="5803900"/>
          <p14:tracePt t="172703" x="3465513" y="5776913"/>
          <p14:tracePt t="172719" x="3446463" y="5759450"/>
          <p14:tracePt t="172736" x="3394075" y="5705475"/>
          <p14:tracePt t="172752" x="3348038" y="5670550"/>
          <p14:tracePt t="172769" x="3303588" y="5661025"/>
          <p14:tracePt t="172785" x="3295650" y="5661025"/>
          <p14:tracePt t="172802" x="3251200" y="5661025"/>
          <p14:tracePt t="172819" x="3187700" y="5661025"/>
          <p14:tracePt t="172835" x="3133725" y="5661025"/>
          <p14:tracePt t="172853" x="3062288" y="5661025"/>
          <p14:tracePt t="172868" x="2965450" y="5661025"/>
          <p14:tracePt t="172868" x="2919413" y="5653088"/>
          <p14:tracePt t="172887" x="2884488" y="5626100"/>
          <p14:tracePt t="172902" x="2732088" y="5589588"/>
          <p14:tracePt t="172920" x="2670175" y="5537200"/>
          <p14:tracePt t="172936" x="2598738" y="5491163"/>
          <p14:tracePt t="172953" x="2544763" y="5446713"/>
          <p14:tracePt t="172969" x="2500313" y="5419725"/>
          <p14:tracePt t="172986" x="2482850" y="5411788"/>
          <p14:tracePt t="173002" x="2455863" y="5411788"/>
          <p14:tracePt t="173019" x="2401888" y="5411788"/>
          <p14:tracePt t="173035" x="2312988" y="5446713"/>
          <p14:tracePt t="173052" x="2251075" y="5456238"/>
          <p14:tracePt t="173068" x="2197100" y="5465763"/>
          <p14:tracePt t="173086" x="2170113" y="5473700"/>
          <p14:tracePt t="173102" x="2160588" y="5473700"/>
          <p14:tracePt t="173118" x="2152650" y="5473700"/>
          <p14:tracePt t="173327" x="2187575" y="5500688"/>
          <p14:tracePt t="173335" x="2241550" y="5510213"/>
          <p14:tracePt t="173343" x="2393950" y="5527675"/>
          <p14:tracePt t="173352" x="2616200" y="5545138"/>
          <p14:tracePt t="173368" x="2847975" y="5545138"/>
          <p14:tracePt t="173385" x="3062288" y="5545138"/>
          <p14:tracePt t="173401" x="3303588" y="5545138"/>
          <p14:tracePt t="173419" x="3517900" y="5545138"/>
          <p14:tracePt t="173434" x="3776663" y="5545138"/>
          <p14:tracePt t="173451" x="4010025" y="5545138"/>
          <p14:tracePt t="173468" x="4251325" y="5545138"/>
          <p14:tracePt t="173485" x="4465638" y="5545138"/>
          <p14:tracePt t="173501" x="4705350" y="5545138"/>
          <p14:tracePt t="173517" x="4902200" y="5545138"/>
          <p14:tracePt t="173535" x="4991100" y="5545138"/>
          <p14:tracePt t="173552" x="5072063" y="5545138"/>
          <p14:tracePt t="173568" x="5133975" y="5545138"/>
          <p14:tracePt t="173585" x="5214938" y="5572125"/>
          <p14:tracePt t="173601" x="5276850" y="5572125"/>
          <p14:tracePt t="173618" x="5394325" y="5581650"/>
          <p14:tracePt t="173634" x="5510213" y="5581650"/>
          <p14:tracePt t="173651" x="5661025" y="5581650"/>
          <p14:tracePt t="173668" x="5776913" y="5581650"/>
          <p14:tracePt t="173685" x="5840413" y="5581650"/>
          <p14:tracePt t="173701" x="5884863" y="5581650"/>
          <p14:tracePt t="173717" x="5894388" y="5581650"/>
          <p14:tracePt t="173734" x="5902325" y="5581650"/>
          <p14:tracePt t="173751" x="5919788" y="5581650"/>
          <p14:tracePt t="174077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Principles of Computer Design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366864" y="407804"/>
            <a:ext cx="1184940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Principles</a:t>
            </a:r>
          </a:p>
        </p:txBody>
      </p:sp>
      <p:sp>
        <p:nvSpPr>
          <p:cNvPr id="50995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58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59" name="Rectangle 7"/>
          <p:cNvSpPr>
            <a:spLocks noChangeArrowheads="1"/>
          </p:cNvSpPr>
          <p:nvPr/>
        </p:nvSpPr>
        <p:spPr bwMode="auto">
          <a:xfrm>
            <a:off x="0" y="7905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509961" name="Rectangle 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63" name="Rectangle 1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65" name="Rectangle 1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4784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4784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51938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51940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51942" name="Rectangle 6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51944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51946" name="Rectangle 10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53986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53985" name="Picture 1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771800" y="2708920"/>
            <a:ext cx="3669966" cy="870198"/>
          </a:xfrm>
          <a:prstGeom prst="rect">
            <a:avLst/>
          </a:prstGeom>
          <a:noFill/>
        </p:spPr>
      </p:pic>
      <p:sp>
        <p:nvSpPr>
          <p:cNvPr id="26" name="Content Placeholder 2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instruction types having different CPIs</a:t>
            </a:r>
          </a:p>
        </p:txBody>
      </p:sp>
      <p:sp>
        <p:nvSpPr>
          <p:cNvPr id="553988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53987" name="Picture 3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051720" y="4077072"/>
            <a:ext cx="5091475" cy="845815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825"/>
    </mc:Choice>
    <mc:Fallback>
      <p:transition spd="slow" advTm="87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3465" x="8939213" y="3795713"/>
          <p14:tracePt t="33474" x="9010650" y="3830638"/>
          <p14:tracePt t="33482" x="9045575" y="3857625"/>
          <p14:tracePt t="33490" x="9126538" y="3919538"/>
          <p14:tracePt t="33496" x="9134475" y="3929063"/>
          <p14:tracePt t="33505" x="9134475" y="4027488"/>
          <p14:tracePt t="33521" x="9134475" y="4089400"/>
          <p14:tracePt t="33539" x="9134475" y="4179888"/>
          <p14:tracePt t="33556" x="9134475" y="4268788"/>
          <p14:tracePt t="33571" x="9134475" y="4348163"/>
          <p14:tracePt t="33588" x="9134475" y="4384675"/>
          <p14:tracePt t="33605" x="9134475" y="4438650"/>
          <p14:tracePt t="33673" x="9134475" y="4411663"/>
          <p14:tracePt t="33681" x="9134475" y="4402138"/>
          <p14:tracePt t="33690" x="9134475" y="4357688"/>
          <p14:tracePt t="33695" x="9134475" y="4340225"/>
          <p14:tracePt t="33704" x="9134475" y="4295775"/>
          <p14:tracePt t="33722" x="9117013" y="4251325"/>
          <p14:tracePt t="33738" x="9010650" y="4187825"/>
          <p14:tracePt t="33754" x="8724900" y="4116388"/>
          <p14:tracePt t="33771" x="8313738" y="4027488"/>
          <p14:tracePt t="33788" x="7769225" y="3973513"/>
          <p14:tracePt t="33805" x="7232650" y="3911600"/>
          <p14:tracePt t="33821" x="6732588" y="3867150"/>
          <p14:tracePt t="33838" x="6224588" y="3830638"/>
          <p14:tracePt t="33854" x="6018213" y="3803650"/>
          <p14:tracePt t="33871" x="5983288" y="3803650"/>
          <p14:tracePt t="33906" x="5965825" y="3803650"/>
          <p14:tracePt t="33906" x="5894388" y="3803650"/>
          <p14:tracePt t="33921" x="5786438" y="3803650"/>
          <p14:tracePt t="33938" x="5697538" y="3803650"/>
          <p14:tracePt t="33955" x="5661025" y="3822700"/>
          <p14:tracePt t="34033" x="5634038" y="3803650"/>
          <p14:tracePt t="34049" x="5626100" y="3786188"/>
          <p14:tracePt t="34055" x="5626100" y="3768725"/>
          <p14:tracePt t="34062" x="5616575" y="3759200"/>
          <p14:tracePt t="34071" x="5616575" y="3732213"/>
          <p14:tracePt t="34087" x="5599113" y="3705225"/>
          <p14:tracePt t="34105" x="5599113" y="3625850"/>
          <p14:tracePt t="34121" x="5527675" y="3473450"/>
          <p14:tracePt t="34139" x="5510213" y="3419475"/>
          <p14:tracePt t="34154" x="5491163" y="3357563"/>
          <p14:tracePt t="34171" x="5456238" y="3330575"/>
          <p14:tracePt t="34187" x="5438775" y="3295650"/>
          <p14:tracePt t="34204" x="5402263" y="3268663"/>
          <p14:tracePt t="34221" x="5384800" y="3259138"/>
          <p14:tracePt t="34238" x="5367338" y="3259138"/>
          <p14:tracePt t="34254" x="5357813" y="3259138"/>
          <p14:tracePt t="34270" x="5340350" y="3259138"/>
          <p14:tracePt t="34288" x="5322888" y="3259138"/>
          <p14:tracePt t="34304" x="5286375" y="3259138"/>
          <p14:tracePt t="34320" x="5259388" y="3259138"/>
          <p14:tracePt t="34320" x="5241925" y="3259138"/>
          <p14:tracePt t="34338" x="5214938" y="3259138"/>
          <p14:tracePt t="34385" x="5205413" y="3268663"/>
          <p14:tracePt t="34417" x="5180013" y="3276600"/>
          <p14:tracePt t="34420" x="5170488" y="3286125"/>
          <p14:tracePt t="34426" x="5160963" y="3303588"/>
          <p14:tracePt t="34437" x="5153025" y="3348038"/>
          <p14:tracePt t="34454" x="5153025" y="3402013"/>
          <p14:tracePt t="34470" x="5153025" y="3419475"/>
          <p14:tracePt t="34487" x="5153025" y="3446463"/>
          <p14:tracePt t="34530" x="5153025" y="3455988"/>
          <p14:tracePt t="34538" x="5160963" y="3465513"/>
          <p14:tracePt t="34546" x="5170488" y="3465513"/>
          <p14:tracePt t="34650" x="5180013" y="3465513"/>
          <p14:tracePt t="34665" x="5180013" y="3455988"/>
          <p14:tracePt t="34681" x="5180013" y="3446463"/>
          <p14:tracePt t="34721" x="5170488" y="3446463"/>
          <p14:tracePt t="34753" x="5160963" y="3446463"/>
          <p14:tracePt t="34761" x="5160963" y="3465513"/>
          <p14:tracePt t="34770" x="5160963" y="3473450"/>
          <p14:tracePt t="34782" x="5160963" y="3500438"/>
          <p14:tracePt t="34787" x="5170488" y="3517900"/>
          <p14:tracePt t="34804" x="5187950" y="3517900"/>
          <p14:tracePt t="34820" x="5232400" y="3536950"/>
          <p14:tracePt t="34836" x="5276850" y="3571875"/>
          <p14:tracePt t="34854" x="5303838" y="3581400"/>
          <p14:tracePt t="34897" x="5322888" y="3581400"/>
          <p14:tracePt t="34905" x="5330825" y="3581400"/>
          <p14:tracePt t="34913" x="5340350" y="3581400"/>
          <p14:tracePt t="34920" x="5348288" y="3581400"/>
          <p14:tracePt t="34937" x="5367338" y="3581400"/>
          <p14:tracePt t="34953" x="5375275" y="3581400"/>
          <p14:tracePt t="34994" x="5384800" y="3581400"/>
          <p14:tracePt t="35009" x="5411788" y="3571875"/>
          <p14:tracePt t="35013" x="5411788" y="3562350"/>
          <p14:tracePt t="35019" x="5429250" y="3517900"/>
          <p14:tracePt t="35036" x="5429250" y="3500438"/>
          <p14:tracePt t="35054" x="5429250" y="3482975"/>
          <p14:tracePt t="35069" x="5438775" y="3473450"/>
          <p14:tracePt t="35154" x="5429250" y="3473450"/>
          <p14:tracePt t="35161" x="5419725" y="3473450"/>
          <p14:tracePt t="35169" x="5402263" y="3465513"/>
          <p14:tracePt t="35177" x="5367338" y="3438525"/>
          <p14:tracePt t="35186" x="5340350" y="3411538"/>
          <p14:tracePt t="35202" x="5303838" y="3394075"/>
          <p14:tracePt t="35220" x="5276850" y="3367088"/>
          <p14:tracePt t="35236" x="5268913" y="3357563"/>
          <p14:tracePt t="35252" x="5241925" y="3340100"/>
          <p14:tracePt t="35297" x="5232400" y="3340100"/>
          <p14:tracePt t="35307" x="5197475" y="3340100"/>
          <p14:tracePt t="35311" x="5187950" y="3340100"/>
          <p14:tracePt t="35319" x="5180013" y="3340100"/>
          <p14:tracePt t="35336" x="5170488" y="3340100"/>
          <p14:tracePt t="35370" x="5153025" y="3340100"/>
          <p14:tracePt t="35370" x="5133975" y="3322638"/>
          <p14:tracePt t="35386" x="5099050" y="3322638"/>
          <p14:tracePt t="35403" x="5081588" y="3322638"/>
          <p14:tracePt t="35419" x="5072063" y="3322638"/>
          <p14:tracePt t="35435" x="5045075" y="3322638"/>
          <p14:tracePt t="35452" x="5027613" y="3322638"/>
          <p14:tracePt t="35469" x="5018088" y="3330575"/>
          <p14:tracePt t="35485" x="5000625" y="3340100"/>
          <p14:tracePt t="35502" x="4991100" y="3348038"/>
          <p14:tracePt t="35519" x="4983163" y="3357563"/>
          <p14:tracePt t="35561" x="4973638" y="3367088"/>
          <p14:tracePt t="35569" x="4973638" y="3375025"/>
          <p14:tracePt t="35575" x="4946650" y="3419475"/>
          <p14:tracePt t="35585" x="4946650" y="3429000"/>
          <p14:tracePt t="35602" x="4946650" y="3455988"/>
          <p14:tracePt t="35619" x="4946650" y="3490913"/>
          <p14:tracePt t="35635" x="4946650" y="3509963"/>
          <p14:tracePt t="35652" x="4946650" y="3544888"/>
          <p14:tracePt t="35669" x="4946650" y="3571875"/>
          <p14:tracePt t="35686" x="4946650" y="3616325"/>
          <p14:tracePt t="35702" x="4965700" y="3643313"/>
          <p14:tracePt t="35719" x="4991100" y="3660775"/>
          <p14:tracePt t="35735" x="5010150" y="3670300"/>
          <p14:tracePt t="35752" x="5037138" y="3687763"/>
          <p14:tracePt t="35768" x="5081588" y="3705225"/>
          <p14:tracePt t="35786" x="5099050" y="3714750"/>
          <p14:tracePt t="35802" x="5133975" y="3714750"/>
          <p14:tracePt t="35819" x="5153025" y="3714750"/>
          <p14:tracePt t="35835" x="5160963" y="3714750"/>
          <p14:tracePt t="35852" x="5197475" y="3714750"/>
          <p14:tracePt t="35868" x="5205413" y="3714750"/>
          <p14:tracePt t="35885" x="5251450" y="3714750"/>
          <p14:tracePt t="35901" x="5268913" y="3705225"/>
          <p14:tracePt t="35918" x="5276850" y="3705225"/>
          <p14:tracePt t="35935" x="5295900" y="3697288"/>
          <p14:tracePt t="36018" x="5303838" y="3687763"/>
          <p14:tracePt t="36025" x="5330825" y="3670300"/>
          <p14:tracePt t="36034" x="5340350" y="3660775"/>
          <p14:tracePt t="36040" x="5375275" y="3652838"/>
          <p14:tracePt t="36051" x="5394325" y="3643313"/>
          <p14:tracePt t="36068" x="5438775" y="3608388"/>
          <p14:tracePt t="36084" x="5491163" y="3581400"/>
          <p14:tracePt t="36101" x="5554663" y="3571875"/>
          <p14:tracePt t="36117" x="5581650" y="3554413"/>
          <p14:tracePt t="36134" x="5608638" y="3527425"/>
          <p14:tracePt t="36151" x="5670550" y="3490913"/>
          <p14:tracePt t="36167" x="5741988" y="3455988"/>
          <p14:tracePt t="36184" x="5795963" y="3394075"/>
          <p14:tracePt t="36202" x="5822950" y="3348038"/>
          <p14:tracePt t="36218" x="5840413" y="3330575"/>
          <p14:tracePt t="36235" x="5884863" y="3276600"/>
          <p14:tracePt t="36251" x="5894388" y="3268663"/>
          <p14:tracePt t="36268" x="5911850" y="3232150"/>
          <p14:tracePt t="36305" x="5919788" y="3214688"/>
          <p14:tracePt t="36314" x="5946775" y="3179763"/>
          <p14:tracePt t="36335" x="5956300" y="3170238"/>
          <p14:tracePt t="36335" x="5983288" y="3143250"/>
          <p14:tracePt t="36351" x="6000750" y="3108325"/>
          <p14:tracePt t="36368" x="6010275" y="3062288"/>
          <p14:tracePt t="36384" x="6037263" y="3000375"/>
          <p14:tracePt t="36402" x="6037263" y="2973388"/>
          <p14:tracePt t="36417" x="6037263" y="2955925"/>
          <p14:tracePt t="36435" x="6037263" y="2928938"/>
          <p14:tracePt t="36450" x="6037263" y="2919413"/>
          <p14:tracePt t="36468" x="6045200" y="2874963"/>
          <p14:tracePt t="36484" x="6062663" y="2847975"/>
          <p14:tracePt t="36501" x="6108700" y="2803525"/>
          <p14:tracePt t="36517" x="6153150" y="2776538"/>
          <p14:tracePt t="36569" x="6161088" y="2776538"/>
          <p14:tracePt t="36585" x="6180138" y="2776538"/>
          <p14:tracePt t="36593" x="6188075" y="2776538"/>
          <p14:tracePt t="36600" x="6232525" y="2776538"/>
          <p14:tracePt t="36618" x="6286500" y="2795588"/>
          <p14:tracePt t="36634" x="6330950" y="2822575"/>
          <p14:tracePt t="36651" x="6367463" y="2830513"/>
          <p14:tracePt t="36668" x="6394450" y="2847975"/>
          <p14:tracePt t="36684" x="6429375" y="2867025"/>
          <p14:tracePt t="36701" x="6446838" y="2884488"/>
          <p14:tracePt t="36717" x="6465888" y="2911475"/>
          <p14:tracePt t="36734" x="6465888" y="2928938"/>
          <p14:tracePt t="36750" x="6473825" y="2990850"/>
          <p14:tracePt t="36767" x="6473825" y="3054350"/>
          <p14:tracePt t="36784" x="6500813" y="3116263"/>
          <p14:tracePt t="36800" x="6500813" y="3170238"/>
          <p14:tracePt t="36817" x="6510338" y="3241675"/>
          <p14:tracePt t="36834" x="6518275" y="3259138"/>
          <p14:tracePt t="36850" x="6518275" y="3268663"/>
          <p14:tracePt t="36867" x="6518275" y="3303588"/>
          <p14:tracePt t="36883" x="6510338" y="3330575"/>
          <p14:tracePt t="36901" x="6491288" y="3357563"/>
          <p14:tracePt t="36917" x="6446838" y="3402013"/>
          <p14:tracePt t="36935" x="6394450" y="3429000"/>
          <p14:tracePt t="36950" x="6286500" y="3473450"/>
          <p14:tracePt t="36967" x="6197600" y="3482975"/>
          <p14:tracePt t="36984" x="6099175" y="3482975"/>
          <p14:tracePt t="37000" x="6037263" y="3482975"/>
          <p14:tracePt t="37016" x="5991225" y="3482975"/>
          <p14:tracePt t="37034" x="5973763" y="3482975"/>
          <p14:tracePt t="37050" x="5929313" y="3482975"/>
          <p14:tracePt t="37067" x="5894388" y="3482975"/>
          <p14:tracePt t="37083" x="5875338" y="3482975"/>
          <p14:tracePt t="37100" x="5830888" y="3482975"/>
          <p14:tracePt t="37116" x="5795963" y="3455988"/>
          <p14:tracePt t="37134" x="5768975" y="3429000"/>
          <p14:tracePt t="37150" x="5768975" y="3375025"/>
          <p14:tracePt t="37167" x="5768975" y="3322638"/>
          <p14:tracePt t="37183" x="5759450" y="3251200"/>
          <p14:tracePt t="37201" x="5759450" y="3197225"/>
          <p14:tracePt t="37217" x="5759450" y="3143250"/>
          <p14:tracePt t="37217" x="5759450" y="3125788"/>
          <p14:tracePt t="37233" x="5759450" y="3071813"/>
          <p14:tracePt t="37249" x="5759450" y="3027363"/>
          <p14:tracePt t="37266" x="5759450" y="2982913"/>
          <p14:tracePt t="37283" x="5759450" y="2946400"/>
          <p14:tracePt t="37300" x="5795963" y="2919413"/>
          <p14:tracePt t="37316" x="5830888" y="2867025"/>
          <p14:tracePt t="37333" x="5857875" y="2822575"/>
          <p14:tracePt t="37349" x="5867400" y="2813050"/>
          <p14:tracePt t="37367" x="5894388" y="2786063"/>
          <p14:tracePt t="37383" x="5911850" y="2768600"/>
          <p14:tracePt t="37400" x="5946775" y="2759075"/>
          <p14:tracePt t="37416" x="5956300" y="2759075"/>
          <p14:tracePt t="37416" x="5973763" y="2741613"/>
          <p14:tracePt t="37434" x="5991225" y="2741613"/>
          <p14:tracePt t="37450" x="6054725" y="2741613"/>
          <p14:tracePt t="37466" x="6134100" y="2741613"/>
          <p14:tracePt t="37483" x="6224588" y="2741613"/>
          <p14:tracePt t="37499" x="6259513" y="2741613"/>
          <p14:tracePt t="37516" x="6286500" y="2741613"/>
          <p14:tracePt t="37534" x="6313488" y="2751138"/>
          <p14:tracePt t="37549" x="6340475" y="2759075"/>
          <p14:tracePt t="37567" x="6384925" y="2776538"/>
          <p14:tracePt t="37582" x="6429375" y="2795588"/>
          <p14:tracePt t="37600" x="6456363" y="2830513"/>
          <p14:tracePt t="37616" x="6500813" y="2857500"/>
          <p14:tracePt t="37633" x="6537325" y="2894013"/>
          <p14:tracePt t="37649" x="6581775" y="2928938"/>
          <p14:tracePt t="37666" x="6599238" y="2946400"/>
          <p14:tracePt t="37682" x="6616700" y="2990850"/>
          <p14:tracePt t="37699" x="6634163" y="3017838"/>
          <p14:tracePt t="37716" x="6643688" y="3027363"/>
          <p14:tracePt t="37732" x="6643688" y="3036888"/>
          <p14:tracePt t="37749" x="6643688" y="3062288"/>
          <p14:tracePt t="37765" x="6643688" y="3081338"/>
          <p14:tracePt t="37782" x="6653213" y="3116263"/>
          <p14:tracePt t="37798" x="6653213" y="3133725"/>
          <p14:tracePt t="37816" x="6653213" y="3160713"/>
          <p14:tracePt t="37833" x="6670675" y="3205163"/>
          <p14:tracePt t="37849" x="6670675" y="3232150"/>
          <p14:tracePt t="37867" x="6680200" y="3268663"/>
          <p14:tracePt t="37882" x="6680200" y="3303588"/>
          <p14:tracePt t="37899" x="6680200" y="3322638"/>
          <p14:tracePt t="37916" x="6680200" y="3357563"/>
          <p14:tracePt t="37932" x="6680200" y="3375025"/>
          <p14:tracePt t="37949" x="6680200" y="3419475"/>
          <p14:tracePt t="37966" x="6680200" y="3446463"/>
          <p14:tracePt t="37982" x="6680200" y="3465513"/>
          <p14:tracePt t="37999" x="6680200" y="3490913"/>
          <p14:tracePt t="38015" x="6661150" y="3517900"/>
          <p14:tracePt t="38032" x="6581775" y="3536950"/>
          <p14:tracePt t="38049" x="6465888" y="3536950"/>
          <p14:tracePt t="38066" x="6394450" y="3536950"/>
          <p14:tracePt t="38081" x="6330950" y="3536950"/>
          <p14:tracePt t="38099" x="6296025" y="3536950"/>
          <p14:tracePt t="38115" x="6269038" y="3536950"/>
          <p14:tracePt t="38131" x="6224588" y="3536950"/>
          <p14:tracePt t="38148" x="6161088" y="3500438"/>
          <p14:tracePt t="38165" x="6126163" y="3490913"/>
          <p14:tracePt t="38183" x="6099175" y="3482975"/>
          <p14:tracePt t="38198" x="6054725" y="3455988"/>
          <p14:tracePt t="38215" x="5991225" y="3438525"/>
          <p14:tracePt t="38232" x="5938838" y="3402013"/>
          <p14:tracePt t="38248" x="5919788" y="3384550"/>
          <p14:tracePt t="38266" x="5884863" y="3348038"/>
          <p14:tracePt t="38281" x="5875338" y="3340100"/>
          <p14:tracePt t="38321" x="5875338" y="3330575"/>
          <p14:tracePt t="38329" x="5875338" y="3313113"/>
          <p14:tracePt t="38348" x="5867400" y="3286125"/>
          <p14:tracePt t="38349" x="5857875" y="3276600"/>
          <p14:tracePt t="38364" x="5857875" y="3259138"/>
          <p14:tracePt t="38381" x="5857875" y="3251200"/>
          <p14:tracePt t="38398" x="5857875" y="3214688"/>
          <p14:tracePt t="38415" x="5857875" y="3187700"/>
          <p14:tracePt t="38431" x="5857875" y="3143250"/>
          <p14:tracePt t="38449" x="5857875" y="3098800"/>
          <p14:tracePt t="38464" x="5857875" y="3062288"/>
          <p14:tracePt t="38482" x="5867400" y="3036888"/>
          <p14:tracePt t="38497" x="5884863" y="3000375"/>
          <p14:tracePt t="38514" x="5911850" y="2955925"/>
          <p14:tracePt t="38531" x="5938838" y="2911475"/>
          <p14:tracePt t="38548" x="5965825" y="2867025"/>
          <p14:tracePt t="38564" x="5991225" y="2822575"/>
          <p14:tracePt t="38582" x="6045200" y="2768600"/>
          <p14:tracePt t="38598" x="6081713" y="2732088"/>
          <p14:tracePt t="38615" x="6089650" y="2724150"/>
          <p14:tracePt t="38630" x="6108700" y="2714625"/>
          <p14:tracePt t="38647" x="6126163" y="2714625"/>
          <p14:tracePt t="38664" x="6161088" y="2714625"/>
          <p14:tracePt t="38681" x="6205538" y="2697163"/>
          <p14:tracePt t="38698" x="6259513" y="2697163"/>
          <p14:tracePt t="38714" x="6286500" y="2697163"/>
          <p14:tracePt t="38731" x="6340475" y="2697163"/>
          <p14:tracePt t="38748" x="6394450" y="2687638"/>
          <p14:tracePt t="38765" x="6456363" y="2687638"/>
          <p14:tracePt t="38781" x="6527800" y="2687638"/>
          <p14:tracePt t="38797" x="6589713" y="2732088"/>
          <p14:tracePt t="38815" x="6643688" y="2751138"/>
          <p14:tracePt t="38830" x="6680200" y="2786063"/>
          <p14:tracePt t="38847" x="6697663" y="2803525"/>
          <p14:tracePt t="38863" x="6715125" y="2822575"/>
          <p14:tracePt t="38881" x="6759575" y="2884488"/>
          <p14:tracePt t="38897" x="6777038" y="2911475"/>
          <p14:tracePt t="38914" x="6786563" y="2946400"/>
          <p14:tracePt t="38930" x="6823075" y="3000375"/>
          <p14:tracePt t="38948" x="6840538" y="3044825"/>
          <p14:tracePt t="38964" x="6840538" y="3071813"/>
          <p14:tracePt t="38981" x="6840538" y="3125788"/>
          <p14:tracePt t="38997" x="6840538" y="3160713"/>
          <p14:tracePt t="39014" x="6840538" y="3205163"/>
          <p14:tracePt t="39031" x="6840538" y="3268663"/>
          <p14:tracePt t="39047" x="6840538" y="3295650"/>
          <p14:tracePt t="39063" x="6840538" y="3313113"/>
          <p14:tracePt t="39081" x="6840538" y="3340100"/>
          <p14:tracePt t="39097" x="6840538" y="3348038"/>
          <p14:tracePt t="39114" x="6840538" y="3357563"/>
          <p14:tracePt t="39130" x="6840538" y="3375025"/>
          <p14:tracePt t="39147" x="6840538" y="3394075"/>
          <p14:tracePt t="39163" x="6840538" y="3402013"/>
          <p14:tracePt t="39181" x="6840538" y="3429000"/>
          <p14:tracePt t="39197" x="6823075" y="3446463"/>
          <p14:tracePt t="39213" x="6813550" y="3455988"/>
          <p14:tracePt t="39230" x="6804025" y="3455988"/>
          <p14:tracePt t="39246" x="6786563" y="3465513"/>
          <p14:tracePt t="39263" x="6777038" y="3465513"/>
          <p14:tracePt t="39280" x="6759575" y="3465513"/>
          <p14:tracePt t="39297" x="6705600" y="3490913"/>
          <p14:tracePt t="39314" x="6661150" y="3490913"/>
          <p14:tracePt t="39330" x="6626225" y="3490913"/>
          <p14:tracePt t="39347" x="6572250" y="3490913"/>
          <p14:tracePt t="39364" x="6518275" y="3490913"/>
          <p14:tracePt t="39381" x="6456363" y="3490913"/>
          <p14:tracePt t="39396" x="6419850" y="3490913"/>
          <p14:tracePt t="39413" x="6384925" y="3473450"/>
          <p14:tracePt t="39429" x="6340475" y="3465513"/>
          <p14:tracePt t="39447" x="6296025" y="3446463"/>
          <p14:tracePt t="39463" x="6276975" y="3438525"/>
          <p14:tracePt t="39480" x="6232525" y="3411538"/>
          <p14:tracePt t="39497" x="6180138" y="3384550"/>
          <p14:tracePt t="39514" x="6126163" y="3367088"/>
          <p14:tracePt t="39530" x="6099175" y="3330575"/>
          <p14:tracePt t="39546" x="6062663" y="3322638"/>
          <p14:tracePt t="39563" x="6018213" y="3295650"/>
          <p14:tracePt t="39579" x="5991225" y="3268663"/>
          <p14:tracePt t="39596" x="5946775" y="3232150"/>
          <p14:tracePt t="39613" x="5929313" y="3214688"/>
          <p14:tracePt t="39630" x="5911850" y="3197225"/>
          <p14:tracePt t="39647" x="5894388" y="3179763"/>
          <p14:tracePt t="39663" x="5884863" y="3170238"/>
          <p14:tracePt t="39679" x="5875338" y="3160713"/>
          <p14:tracePt t="39697" x="5867400" y="3143250"/>
          <p14:tracePt t="39697" x="5867400" y="3125788"/>
          <p14:tracePt t="39714" x="5857875" y="3098800"/>
          <p14:tracePt t="39730" x="5830888" y="3062288"/>
          <p14:tracePt t="39746" x="5830888" y="3027363"/>
          <p14:tracePt t="39762" x="5830888" y="2990850"/>
          <p14:tracePt t="39779" x="5830888" y="2973388"/>
          <p14:tracePt t="39796" x="5830888" y="2938463"/>
          <p14:tracePt t="39812" x="5830888" y="2928938"/>
          <p14:tracePt t="39829" x="5830888" y="2911475"/>
          <p14:tracePt t="39846" x="5848350" y="2874963"/>
          <p14:tracePt t="39862" x="5902325" y="2857500"/>
          <p14:tracePt t="39879" x="5946775" y="2830513"/>
          <p14:tracePt t="39896" x="5973763" y="2830513"/>
          <p14:tracePt t="39896" x="5983288" y="2822575"/>
          <p14:tracePt t="39914" x="6000750" y="2822575"/>
          <p14:tracePt t="39914" x="6018213" y="2822575"/>
          <p14:tracePt t="39929" x="6081713" y="2822575"/>
          <p14:tracePt t="39946" x="6143625" y="2822575"/>
          <p14:tracePt t="39962" x="6215063" y="2822575"/>
          <p14:tracePt t="39979" x="6269038" y="2822575"/>
          <p14:tracePt t="39995" x="6323013" y="2822575"/>
          <p14:tracePt t="40012" x="6394450" y="2847975"/>
          <p14:tracePt t="40029" x="6429375" y="2867025"/>
          <p14:tracePt t="40045" x="6500813" y="2911475"/>
          <p14:tracePt t="40062" x="6554788" y="2946400"/>
          <p14:tracePt t="40079" x="6608763" y="2990850"/>
          <p14:tracePt t="40095" x="6661150" y="3044825"/>
          <p14:tracePt t="40112" x="6697663" y="3098800"/>
          <p14:tracePt t="40112" x="6705600" y="3143250"/>
          <p14:tracePt t="40130" x="6732588" y="3197225"/>
          <p14:tracePt t="40146" x="6742113" y="3241675"/>
          <p14:tracePt t="40163" x="6742113" y="3303588"/>
          <p14:tracePt t="40179" x="6742113" y="3348038"/>
          <p14:tracePt t="40195" x="6742113" y="3402013"/>
          <p14:tracePt t="40212" x="6742113" y="3455988"/>
          <p14:tracePt t="40229" x="6715125" y="3517900"/>
          <p14:tracePt t="40245" x="6653213" y="3571875"/>
          <p14:tracePt t="40262" x="6599238" y="3608388"/>
          <p14:tracePt t="40278" x="6554788" y="3643313"/>
          <p14:tracePt t="40296" x="6537325" y="3643313"/>
          <p14:tracePt t="40312" x="6510338" y="3652838"/>
          <p14:tracePt t="40346" x="6500813" y="3652838"/>
          <p14:tracePt t="40346" x="6465888" y="3652838"/>
          <p14:tracePt t="40362" x="6456363" y="3652838"/>
          <p14:tracePt t="40378" x="6446838" y="3652838"/>
          <p14:tracePt t="40395" x="6438900" y="3652838"/>
          <p14:tracePt t="40411" x="6419850" y="3652838"/>
          <p14:tracePt t="40466" x="6411913" y="3652838"/>
          <p14:tracePt t="40473" x="6402388" y="3652838"/>
          <p14:tracePt t="40489" x="6394450" y="3643313"/>
          <p14:tracePt t="40546" x="6384925" y="3633788"/>
          <p14:tracePt t="40626" x="6375400" y="3633788"/>
          <p14:tracePt t="40641" x="6367463" y="3625850"/>
          <p14:tracePt t="40682" x="6357938" y="3625850"/>
          <p14:tracePt t="40690" x="6348413" y="3625850"/>
          <p14:tracePt t="40697" x="6323013" y="3625850"/>
          <p14:tracePt t="40730" x="6303963" y="3625850"/>
          <p14:tracePt t="40737" x="6296025" y="3616325"/>
          <p14:tracePt t="40850" x="6276975" y="3616325"/>
          <p14:tracePt t="40858" x="6269038" y="3616325"/>
          <p14:tracePt t="40898" x="6259513" y="3616325"/>
          <p14:tracePt t="40906" x="6251575" y="3616325"/>
          <p14:tracePt t="40918" x="6232525" y="3616325"/>
          <p14:tracePt t="40954" x="6224588" y="3616325"/>
          <p14:tracePt t="40961" x="6197600" y="3598863"/>
          <p14:tracePt t="40969" x="6188075" y="3589338"/>
          <p14:tracePt t="40977" x="6180138" y="3589338"/>
          <p14:tracePt t="40985" x="6153150" y="3571875"/>
          <p14:tracePt t="40995" x="6116638" y="3536950"/>
          <p14:tracePt t="41011" x="6089650" y="3517900"/>
          <p14:tracePt t="41028" x="6081713" y="3490913"/>
          <p14:tracePt t="41044" x="6072188" y="3482975"/>
          <p14:tracePt t="41060" x="6054725" y="3465513"/>
          <p14:tracePt t="41077" x="6037263" y="3438525"/>
          <p14:tracePt t="41095" x="6018213" y="3411538"/>
          <p14:tracePt t="41111" x="6010275" y="3402013"/>
          <p14:tracePt t="41127" x="6010275" y="3394075"/>
          <p14:tracePt t="41144" x="6000750" y="3375025"/>
          <p14:tracePt t="41186" x="5983288" y="3340100"/>
          <p14:tracePt t="41225" x="5973763" y="3330575"/>
          <p14:tracePt t="41233" x="5965825" y="3322638"/>
          <p14:tracePt t="41249" x="5956300" y="3313113"/>
          <p14:tracePt t="41266" x="5946775" y="3303588"/>
          <p14:tracePt t="41274" x="5946775" y="3295650"/>
          <p14:tracePt t="41284" x="5946775" y="3276600"/>
          <p14:tracePt t="41294" x="5946775" y="3232150"/>
          <p14:tracePt t="41310" x="5938838" y="3214688"/>
          <p14:tracePt t="41327" x="5938838" y="3179763"/>
          <p14:tracePt t="41343" x="5938838" y="3152775"/>
          <p14:tracePt t="41343" x="5929313" y="3143250"/>
          <p14:tracePt t="41362" x="5919788" y="3133725"/>
          <p14:tracePt t="41401" x="5919788" y="3125788"/>
          <p14:tracePt t="41409" x="5919788" y="3098800"/>
          <p14:tracePt t="41417" x="5919788" y="3089275"/>
          <p14:tracePt t="41427" x="5919788" y="3054350"/>
          <p14:tracePt t="41443" x="5919788" y="3036888"/>
          <p14:tracePt t="41460" x="5929313" y="3009900"/>
          <p14:tracePt t="41476" x="5965825" y="2982913"/>
          <p14:tracePt t="41494" x="5983288" y="2965450"/>
          <p14:tracePt t="41510" x="6000750" y="2946400"/>
          <p14:tracePt t="41528" x="6010275" y="2938463"/>
          <p14:tracePt t="41544" x="6027738" y="2928938"/>
          <p14:tracePt t="41560" x="6062663" y="2928938"/>
          <p14:tracePt t="41576" x="6099175" y="2928938"/>
          <p14:tracePt t="41594" x="6108700" y="2919413"/>
          <p14:tracePt t="41609" x="6116638" y="2911475"/>
          <p14:tracePt t="41657" x="6153150" y="2911475"/>
          <p14:tracePt t="41665" x="6188075" y="2911475"/>
          <p14:tracePt t="41673" x="6224588" y="2919413"/>
          <p14:tracePt t="41680" x="6269038" y="2938463"/>
          <p14:tracePt t="41694" x="6348413" y="2982913"/>
          <p14:tracePt t="41710" x="6394450" y="2990850"/>
          <p14:tracePt t="41727" x="6446838" y="3027363"/>
          <p14:tracePt t="41744" x="6465888" y="3044825"/>
          <p14:tracePt t="41786" x="6465888" y="3054350"/>
          <p14:tracePt t="41793" x="6465888" y="3089275"/>
          <p14:tracePt t="41801" x="6465888" y="3152775"/>
          <p14:tracePt t="41812" x="6456363" y="3214688"/>
          <p14:tracePt t="41826" x="6394450" y="3241675"/>
          <p14:tracePt t="41843" x="6313488" y="3268663"/>
          <p14:tracePt t="41860" x="6205538" y="3295650"/>
          <p14:tracePt t="41876" x="6108700" y="3313113"/>
          <p14:tracePt t="41893" x="5991225" y="3322638"/>
          <p14:tracePt t="41909" x="5919788" y="3322638"/>
          <p14:tracePt t="41926" x="5822950" y="3340100"/>
          <p14:tracePt t="41942" x="5768975" y="3357563"/>
          <p14:tracePt t="41959" x="5724525" y="3357563"/>
          <p14:tracePt t="41976" x="5697538" y="3367088"/>
          <p14:tracePt t="41993" x="5661025" y="3367088"/>
          <p14:tracePt t="42010" x="5626100" y="3384550"/>
          <p14:tracePt t="42026" x="5599113" y="3384550"/>
          <p14:tracePt t="42042" x="5510213" y="3394075"/>
          <p14:tracePt t="42059" x="5429250" y="3429000"/>
          <p14:tracePt t="42076" x="5375275" y="3438525"/>
          <p14:tracePt t="42092" x="5367338" y="3438525"/>
          <p14:tracePt t="42110" x="5348288" y="3438525"/>
          <p14:tracePt t="42126" x="5340350" y="3446463"/>
          <p14:tracePt t="42193" x="5330825" y="3446463"/>
          <p14:tracePt t="42258" x="5322888" y="3446463"/>
          <p14:tracePt t="42274" x="5322888" y="3438525"/>
          <p14:tracePt t="42275" x="5313363" y="3419475"/>
          <p14:tracePt t="42292" x="5313363" y="3394075"/>
          <p14:tracePt t="42309" x="5286375" y="3357563"/>
          <p14:tracePt t="42325" x="5286375" y="3340100"/>
          <p14:tracePt t="42342" x="5286375" y="3322638"/>
          <p14:tracePt t="42359" x="5286375" y="3295650"/>
          <p14:tracePt t="42376" x="5286375" y="3268663"/>
          <p14:tracePt t="42392" x="5286375" y="3241675"/>
          <p14:tracePt t="42426" x="5286375" y="3232150"/>
          <p14:tracePt t="42427" x="5286375" y="3205163"/>
          <p14:tracePt t="42442" x="5286375" y="3197225"/>
          <p14:tracePt t="42459" x="5286375" y="3187700"/>
          <p14:tracePt t="42494" x="5286375" y="3179763"/>
          <p14:tracePt t="42513" x="5286375" y="3170238"/>
          <p14:tracePt t="42545" x="5286375" y="3152775"/>
          <p14:tracePt t="42553" x="5286375" y="3143250"/>
          <p14:tracePt t="42569" x="5303838" y="3125788"/>
          <p14:tracePt t="42602" x="5313363" y="3089275"/>
          <p14:tracePt t="42618" x="5313363" y="3081338"/>
          <p14:tracePt t="42634" x="5313363" y="3071813"/>
          <p14:tracePt t="42637" x="5313363" y="3054350"/>
          <p14:tracePt t="42642" x="5313363" y="3044825"/>
          <p14:tracePt t="42659" x="5313363" y="3027363"/>
          <p14:tracePt t="42675" x="5313363" y="3017838"/>
          <p14:tracePt t="42721" x="5322888" y="2990850"/>
          <p14:tracePt t="42729" x="5330825" y="2982913"/>
          <p14:tracePt t="42792" x="5340350" y="2973388"/>
          <p14:tracePt t="42817" x="5348288" y="2965450"/>
          <p14:tracePt t="42834" x="5357813" y="2946400"/>
          <p14:tracePt t="42866" x="5367338" y="2938463"/>
          <p14:tracePt t="42873" x="5375275" y="2938463"/>
          <p14:tracePt t="42881" x="5384800" y="2938463"/>
          <p14:tracePt t="42897" x="5394325" y="2928938"/>
          <p14:tracePt t="42961" x="5411788" y="2928938"/>
          <p14:tracePt t="42970" x="5429250" y="2928938"/>
          <p14:tracePt t="42986" x="5438775" y="2928938"/>
          <p14:tracePt t="42997" x="5446713" y="2928938"/>
          <p14:tracePt t="43010" x="5465763" y="2928938"/>
          <p14:tracePt t="43010" x="5473700" y="2928938"/>
          <p14:tracePt t="43049" x="5483225" y="2928938"/>
          <p14:tracePt t="43065" x="5500688" y="2928938"/>
          <p14:tracePt t="43081" x="5500688" y="2938463"/>
          <p14:tracePt t="43091" x="5537200" y="2955925"/>
          <p14:tracePt t="43098" x="5545138" y="2982913"/>
          <p14:tracePt t="43108" x="5562600" y="3000375"/>
          <p14:tracePt t="43124" x="5572125" y="3009900"/>
          <p14:tracePt t="43141" x="5589588" y="3036888"/>
          <p14:tracePt t="43158" x="5626100" y="3062288"/>
          <p14:tracePt t="43175" x="5634038" y="3071813"/>
          <p14:tracePt t="43191" x="5643563" y="3089275"/>
          <p14:tracePt t="43208" x="5653088" y="3125788"/>
          <p14:tracePt t="43224" x="5670550" y="3152775"/>
          <p14:tracePt t="43224" x="5680075" y="3160713"/>
          <p14:tracePt t="43242" x="5680075" y="3179763"/>
          <p14:tracePt t="43257" x="5688013" y="3197225"/>
          <p14:tracePt t="43274" x="5688013" y="3224213"/>
          <p14:tracePt t="43291" x="5697538" y="3241675"/>
          <p14:tracePt t="43307" x="5697538" y="3259138"/>
          <p14:tracePt t="43324" x="5697538" y="3286125"/>
          <p14:tracePt t="43341" x="5697538" y="3313113"/>
          <p14:tracePt t="43357" x="5697538" y="3357563"/>
          <p14:tracePt t="43375" x="5697538" y="3384550"/>
          <p14:tracePt t="43391" x="5697538" y="3419475"/>
          <p14:tracePt t="43407" x="5697538" y="3438525"/>
          <p14:tracePt t="43424" x="5697538" y="3446463"/>
          <p14:tracePt t="43458" x="5697538" y="3465513"/>
          <p14:tracePt t="43458" x="5697538" y="3473450"/>
          <p14:tracePt t="43474" x="5688013" y="3482975"/>
          <p14:tracePt t="43490" x="5653088" y="3482975"/>
          <p14:tracePt t="43507" x="5608638" y="3482975"/>
          <p14:tracePt t="43523" x="5562600" y="3482975"/>
          <p14:tracePt t="43540" x="5527675" y="3482975"/>
          <p14:tracePt t="43557" x="5518150" y="3482975"/>
          <p14:tracePt t="43592" x="5500688" y="3482975"/>
          <p14:tracePt t="43594" x="5491163" y="3473450"/>
          <p14:tracePt t="43607" x="5473700" y="3465513"/>
          <p14:tracePt t="43623" x="5456238" y="3419475"/>
          <p14:tracePt t="43623" x="5438775" y="3384550"/>
          <p14:tracePt t="43642" x="5419725" y="3330575"/>
          <p14:tracePt t="43658" x="5402263" y="3259138"/>
          <p14:tracePt t="43674" x="5394325" y="3214688"/>
          <p14:tracePt t="43690" x="5384800" y="3197225"/>
          <p14:tracePt t="43708" x="5384800" y="3170238"/>
          <p14:tracePt t="43753" x="5384800" y="3152775"/>
          <p14:tracePt t="43758" x="5384800" y="3143250"/>
          <p14:tracePt t="43777" x="5384800" y="3116263"/>
          <p14:tracePt t="43785" x="5384800" y="3108325"/>
          <p14:tracePt t="43791" x="5384800" y="3089275"/>
          <p14:tracePt t="43807" x="5384800" y="3044825"/>
          <p14:tracePt t="43823" x="5384800" y="3017838"/>
          <p14:tracePt t="43841" x="5402263" y="3000375"/>
          <p14:tracePt t="43857" x="5411788" y="2990850"/>
          <p14:tracePt t="43898" x="5419725" y="2973388"/>
          <p14:tracePt t="43905" x="5429250" y="2965450"/>
          <p14:tracePt t="43913" x="5446713" y="2955925"/>
          <p14:tracePt t="43923" x="5465763" y="2946400"/>
          <p14:tracePt t="43940" x="5527675" y="2911475"/>
          <p14:tracePt t="43956" x="5545138" y="2911475"/>
          <p14:tracePt t="43974" x="5562600" y="2911475"/>
          <p14:tracePt t="43990" x="5589588" y="2911475"/>
          <p14:tracePt t="44006" x="5616575" y="2911475"/>
          <p14:tracePt t="44023" x="5653088" y="2911475"/>
          <p14:tracePt t="44039" x="5670550" y="2911475"/>
          <p14:tracePt t="44039" x="5688013" y="2911475"/>
          <p14:tracePt t="44057" x="5705475" y="2911475"/>
          <p14:tracePt t="44073" x="5741988" y="2919413"/>
          <p14:tracePt t="44117" x="5751513" y="2928938"/>
          <p14:tracePt t="44129" x="5768975" y="2965450"/>
          <p14:tracePt t="44146" x="5776913" y="3000375"/>
          <p14:tracePt t="44157" x="5776913" y="3009900"/>
          <p14:tracePt t="44157" x="5803900" y="3054350"/>
          <p14:tracePt t="44173" x="5803900" y="3081338"/>
          <p14:tracePt t="44190" x="5803900" y="3125788"/>
          <p14:tracePt t="44206" x="5803900" y="3179763"/>
          <p14:tracePt t="44224" x="5795963" y="3214688"/>
          <p14:tracePt t="44239" x="5795963" y="3259138"/>
          <p14:tracePt t="44256" x="5776913" y="3286125"/>
          <p14:tracePt t="44273" x="5759450" y="3340100"/>
          <p14:tracePt t="44290" x="5751513" y="3367088"/>
          <p14:tracePt t="44306" x="5741988" y="3384550"/>
          <p14:tracePt t="44323" x="5732463" y="3402013"/>
          <p14:tracePt t="44339" x="5724525" y="3429000"/>
          <p14:tracePt t="44356" x="5715000" y="3438525"/>
          <p14:tracePt t="44372" x="5680075" y="3473450"/>
          <p14:tracePt t="44390" x="5670550" y="3473450"/>
          <p14:tracePt t="44406" x="5643563" y="3473450"/>
          <p14:tracePt t="44423" x="5608638" y="3473450"/>
          <p14:tracePt t="44439" x="5572125" y="3473450"/>
          <p14:tracePt t="44456" x="5545138" y="3482975"/>
          <p14:tracePt t="44472" x="5518150" y="3482975"/>
          <p14:tracePt t="44521" x="5510213" y="3482975"/>
          <p14:tracePt t="44530" x="5500688" y="3482975"/>
          <p14:tracePt t="44538" x="5473700" y="3482975"/>
          <p14:tracePt t="44545" x="5446713" y="3455988"/>
          <p14:tracePt t="44556" x="5429250" y="3438525"/>
          <p14:tracePt t="44572" x="5411788" y="3419475"/>
          <p14:tracePt t="44589" x="5394325" y="3402013"/>
          <p14:tracePt t="44605" x="5384800" y="3394075"/>
          <p14:tracePt t="44623" x="5357813" y="3375025"/>
          <p14:tracePt t="44639" x="5348288" y="3367088"/>
          <p14:tracePt t="44656" x="5340350" y="3357563"/>
          <p14:tracePt t="44672" x="5322888" y="3313113"/>
          <p14:tracePt t="44689" x="5313363" y="3303588"/>
          <p14:tracePt t="44706" x="5303838" y="3276600"/>
          <p14:tracePt t="44746" x="5303838" y="3259138"/>
          <p14:tracePt t="44749" x="5303838" y="3251200"/>
          <p14:tracePt t="44755" x="5303838" y="3232150"/>
          <p14:tracePt t="44850" x="5303838" y="3224213"/>
          <p14:tracePt t="44880" x="5303838" y="3214688"/>
          <p14:tracePt t="44890" x="5303838" y="3205163"/>
          <p14:tracePt t="44911" x="5303838" y="3187700"/>
          <p14:tracePt t="44914" x="5303838" y="3179763"/>
          <p14:tracePt t="44922" x="5313363" y="3160713"/>
          <p14:tracePt t="44938" x="5322888" y="3152775"/>
          <p14:tracePt t="44955" x="5330825" y="3143250"/>
          <p14:tracePt t="44972" x="5340350" y="3133725"/>
          <p14:tracePt t="45009" x="5340350" y="3125788"/>
          <p14:tracePt t="45025" x="5340350" y="3116263"/>
          <p14:tracePt t="45097" x="5357813" y="3089275"/>
          <p14:tracePt t="45113" x="5357813" y="3081338"/>
          <p14:tracePt t="45161" x="5357813" y="3071813"/>
          <p14:tracePt t="45193" x="5357813" y="3062288"/>
          <p14:tracePt t="45234" x="5357813" y="3044825"/>
          <p14:tracePt t="45266" x="5367338" y="3036888"/>
          <p14:tracePt t="45481" x="5367338" y="3044825"/>
          <p14:tracePt t="45490" x="5367338" y="3062288"/>
          <p14:tracePt t="45498" x="5367338" y="3071813"/>
          <p14:tracePt t="45507" x="5367338" y="3081338"/>
          <p14:tracePt t="45521" x="5367338" y="3108325"/>
          <p14:tracePt t="45538" x="5367338" y="3125788"/>
          <p14:tracePt t="45554" x="5367338" y="3143250"/>
          <p14:tracePt t="45571" x="5367338" y="3170238"/>
          <p14:tracePt t="45587" x="5367338" y="3179763"/>
          <p14:tracePt t="45604" x="5367338" y="3187700"/>
          <p14:tracePt t="45762" x="5367338" y="3170238"/>
          <p14:tracePt t="45769" x="5367338" y="3133725"/>
          <p14:tracePt t="45776" x="5367338" y="3116263"/>
          <p14:tracePt t="45787" x="5375275" y="3089275"/>
          <p14:tracePt t="45803" x="5375275" y="3081338"/>
          <p14:tracePt t="45821" x="5411788" y="3044825"/>
          <p14:tracePt t="45837" x="5419725" y="3009900"/>
          <p14:tracePt t="45854" x="5438775" y="2973388"/>
          <p14:tracePt t="45978" x="5456238" y="2973388"/>
          <p14:tracePt t="45985" x="5465763" y="2973388"/>
          <p14:tracePt t="46004" x="5483225" y="2973388"/>
          <p14:tracePt t="46004" x="5510213" y="2973388"/>
          <p14:tracePt t="46057" x="5527675" y="2982913"/>
          <p14:tracePt t="46097" x="5554663" y="2982913"/>
          <p14:tracePt t="46113" x="5562600" y="2982913"/>
          <p14:tracePt t="46161" x="5572125" y="2982913"/>
          <p14:tracePt t="46178" x="5581650" y="2982913"/>
          <p14:tracePt t="46193" x="5599113" y="2982913"/>
          <p14:tracePt t="46210" x="5608638" y="2982913"/>
          <p14:tracePt t="46257" x="5616575" y="2982913"/>
          <p14:tracePt t="46265" x="5626100" y="2982913"/>
          <p14:tracePt t="46282" x="5643563" y="2982913"/>
          <p14:tracePt t="46449" x="5643563" y="2990850"/>
          <p14:tracePt t="46458" x="5626100" y="2990850"/>
          <p14:tracePt t="46461" x="5616575" y="2990850"/>
          <p14:tracePt t="46469" x="5599113" y="3009900"/>
          <p14:tracePt t="46487" x="5581650" y="3009900"/>
          <p14:tracePt t="46545" x="5572125" y="3009900"/>
          <p14:tracePt t="46554" x="5562600" y="3017838"/>
          <p14:tracePt t="46600" x="5554663" y="3027363"/>
          <p14:tracePt t="46618" x="5537200" y="3054350"/>
          <p14:tracePt t="46625" x="5537200" y="3062288"/>
          <p14:tracePt t="46635" x="5510213" y="3098800"/>
          <p14:tracePt t="46652" x="5510213" y="3108325"/>
          <p14:tracePt t="46696" x="5510213" y="3116263"/>
          <p14:tracePt t="46713" x="5510213" y="3125788"/>
          <p14:tracePt t="46724" x="5510213" y="3143250"/>
          <p14:tracePt t="46737" x="5510213" y="3152775"/>
          <p14:tracePt t="46737" x="5510213" y="3160713"/>
          <p14:tracePt t="46751" x="5510213" y="3205163"/>
          <p14:tracePt t="46768" x="5510213" y="3241675"/>
          <p14:tracePt t="46785" x="5518150" y="3259138"/>
          <p14:tracePt t="46825" x="5518150" y="3276600"/>
          <p14:tracePt t="46826" x="5527675" y="3295650"/>
          <p14:tracePt t="46835" x="5527675" y="3303588"/>
          <p14:tracePt t="46851" x="5527675" y="3322638"/>
          <p14:tracePt t="46869" x="5537200" y="3348038"/>
          <p14:tracePt t="46912" x="5562600" y="3367088"/>
          <p14:tracePt t="47032" x="5581650" y="3367088"/>
          <p14:tracePt t="47040" x="5599113" y="3357563"/>
          <p14:tracePt t="47048" x="5608638" y="3348038"/>
          <p14:tracePt t="47052" x="5616575" y="3340100"/>
          <p14:tracePt t="47068" x="5626100" y="3330575"/>
          <p14:tracePt t="47104" x="5643563" y="3322638"/>
          <p14:tracePt t="47112" x="5653088" y="3313113"/>
          <p14:tracePt t="47120" x="5670550" y="3303588"/>
          <p14:tracePt t="47208" x="5680075" y="3303588"/>
          <p14:tracePt t="47264" x="5697538" y="3303588"/>
          <p14:tracePt t="47320" x="5705475" y="3303588"/>
          <p14:tracePt t="47336" x="5705475" y="3313113"/>
          <p14:tracePt t="47368" x="5705475" y="3322638"/>
          <p14:tracePt t="47376" x="5705475" y="3340100"/>
          <p14:tracePt t="47384" x="5697538" y="3348038"/>
          <p14:tracePt t="47389" x="5670550" y="3348038"/>
          <p14:tracePt t="47400" x="5653088" y="3357563"/>
          <p14:tracePt t="47417" x="5608638" y="3357563"/>
          <p14:tracePt t="47434" x="5589588" y="3357563"/>
          <p14:tracePt t="47450" x="5562600" y="3357563"/>
          <p14:tracePt t="47467" x="5537200" y="3357563"/>
          <p14:tracePt t="47504" x="5518150" y="3357563"/>
          <p14:tracePt t="47517" x="5491163" y="3348038"/>
          <p14:tracePt t="47520" x="5465763" y="3348038"/>
          <p14:tracePt t="47533" x="5446713" y="3340100"/>
          <p14:tracePt t="47550" x="5419725" y="3330575"/>
          <p14:tracePt t="47567" x="5394325" y="3303588"/>
          <p14:tracePt t="47584" x="5384800" y="3295650"/>
          <p14:tracePt t="47601" x="5348288" y="3286125"/>
          <p14:tracePt t="47640" x="5340350" y="3276600"/>
          <p14:tracePt t="47648" x="5330825" y="3268663"/>
          <p14:tracePt t="47651" x="5322888" y="3259138"/>
          <p14:tracePt t="47667" x="5322888" y="3251200"/>
          <p14:tracePt t="47683" x="5313363" y="3197225"/>
          <p14:tracePt t="47700" x="5303838" y="3187700"/>
          <p14:tracePt t="47717" x="5295900" y="3160713"/>
          <p14:tracePt t="47733" x="5295900" y="3143250"/>
          <p14:tracePt t="47776" x="5286375" y="3125788"/>
          <p14:tracePt t="47784" x="5286375" y="3116263"/>
          <p14:tracePt t="47800" x="5286375" y="3089275"/>
          <p14:tracePt t="47801" x="5286375" y="3054350"/>
          <p14:tracePt t="47816" x="5286375" y="3027363"/>
          <p14:tracePt t="47834" x="5286375" y="3017838"/>
          <p14:tracePt t="47851" x="5286375" y="3009900"/>
          <p14:tracePt t="47867" x="5286375" y="3000375"/>
          <p14:tracePt t="47884" x="5286375" y="2982913"/>
          <p14:tracePt t="47900" x="5286375" y="2965450"/>
          <p14:tracePt t="47945" x="5286375" y="2946400"/>
          <p14:tracePt t="47949" x="5313363" y="2919413"/>
          <p14:tracePt t="47969" x="5322888" y="2911475"/>
          <p14:tracePt t="47984" x="5340350" y="2901950"/>
          <p14:tracePt t="47985" x="5357813" y="2901950"/>
          <p14:tracePt t="48000" x="5384800" y="2894013"/>
          <p14:tracePt t="48017" x="5419725" y="2867025"/>
          <p14:tracePt t="48033" x="5483225" y="2857500"/>
          <p14:tracePt t="48050" x="5510213" y="2857500"/>
          <p14:tracePt t="48067" x="5518150" y="2857500"/>
          <p14:tracePt t="48083" x="5545138" y="2857500"/>
          <p14:tracePt t="48099" x="5562600" y="2857500"/>
          <p14:tracePt t="48116" x="5589588" y="2857500"/>
          <p14:tracePt t="48132" x="5616575" y="2857500"/>
          <p14:tracePt t="48149" x="5653088" y="2857500"/>
          <p14:tracePt t="48166" x="5661025" y="2857500"/>
          <p14:tracePt t="48182" x="5688013" y="2857500"/>
          <p14:tracePt t="48199" x="5759450" y="2867025"/>
          <p14:tracePt t="48217" x="5776913" y="2894013"/>
          <p14:tracePt t="48233" x="5813425" y="2911475"/>
          <p14:tracePt t="48281" x="5822950" y="2928938"/>
          <p14:tracePt t="48296" x="5830888" y="2965450"/>
          <p14:tracePt t="48304" x="5830888" y="2973388"/>
          <p14:tracePt t="48311" x="5830888" y="2982913"/>
          <p14:tracePt t="48316" x="5857875" y="3062288"/>
          <p14:tracePt t="48333" x="5857875" y="3089275"/>
          <p14:tracePt t="48350" x="5857875" y="3116263"/>
          <p14:tracePt t="48367" x="5857875" y="3133725"/>
          <p14:tracePt t="48383" x="5857875" y="3179763"/>
          <p14:tracePt t="48399" x="5857875" y="3224213"/>
          <p14:tracePt t="48416" x="5857875" y="3276600"/>
          <p14:tracePt t="48433" x="5857875" y="3286125"/>
          <p14:tracePt t="48449" x="5857875" y="3322638"/>
          <p14:tracePt t="48465" x="5848350" y="3340100"/>
          <p14:tracePt t="48513" x="5830888" y="3367088"/>
          <p14:tracePt t="48521" x="5822950" y="3375025"/>
          <p14:tracePt t="48528" x="5813425" y="3384550"/>
          <p14:tracePt t="48537" x="5786438" y="3402013"/>
          <p14:tracePt t="48549" x="5768975" y="3411538"/>
          <p14:tracePt t="48566" x="5751513" y="3411538"/>
          <p14:tracePt t="48583" x="5724525" y="3411538"/>
          <p14:tracePt t="48599" x="5705475" y="3411538"/>
          <p14:tracePt t="48599" x="5688013" y="3411538"/>
          <p14:tracePt t="48616" x="5670550" y="3411538"/>
          <p14:tracePt t="48632" x="5626100" y="3394075"/>
          <p14:tracePt t="48649" x="5581650" y="3357563"/>
          <p14:tracePt t="48665" x="5554663" y="3348038"/>
          <p14:tracePt t="48683" x="5518150" y="3340100"/>
          <p14:tracePt t="48699" x="5510213" y="3330575"/>
          <p14:tracePt t="48744" x="5500688" y="3322638"/>
          <p14:tracePt t="48825" x="5518150" y="3322638"/>
          <p14:tracePt t="48832" x="5537200" y="3322638"/>
          <p14:tracePt t="48832" x="5572125" y="3322638"/>
          <p14:tracePt t="48841" x="5608638" y="3322638"/>
          <p14:tracePt t="48848" x="5626100" y="3322638"/>
          <p14:tracePt t="48865" x="5653088" y="3322638"/>
          <p14:tracePt t="48882" x="5680075" y="3322638"/>
          <p14:tracePt t="48898" x="5715000" y="3330575"/>
          <p14:tracePt t="48916" x="5724525" y="3340100"/>
          <p14:tracePt t="48984" x="5732463" y="3340100"/>
          <p14:tracePt t="48992" x="5741988" y="3330575"/>
          <p14:tracePt t="49000" x="5768975" y="3295650"/>
          <p14:tracePt t="49017" x="5768975" y="3259138"/>
          <p14:tracePt t="49017" x="5768975" y="3251200"/>
          <p14:tracePt t="49031" x="5776913" y="3197225"/>
          <p14:tracePt t="49080" x="5786438" y="3187700"/>
          <p14:tracePt t="49089" x="5795963" y="3170238"/>
          <p14:tracePt t="49096" x="5795963" y="3160713"/>
          <p14:tracePt t="49100" x="5813425" y="3143250"/>
          <p14:tracePt t="49115" x="5822950" y="3133725"/>
          <p14:tracePt t="49152" x="5830888" y="3125788"/>
          <p14:tracePt t="49161" x="5840413" y="3116263"/>
          <p14:tracePt t="49168" x="5875338" y="3081338"/>
          <p14:tracePt t="49182" x="5884863" y="3062288"/>
          <p14:tracePt t="49198" x="5902325" y="3036888"/>
          <p14:tracePt t="49215" x="5911850" y="3017838"/>
          <p14:tracePt t="49232" x="5929313" y="2973388"/>
          <p14:tracePt t="49249" x="5946775" y="2946400"/>
          <p14:tracePt t="49296" x="5956300" y="2938463"/>
          <p14:tracePt t="49305" x="5965825" y="2928938"/>
          <p14:tracePt t="49344" x="5973763" y="2919413"/>
          <p14:tracePt t="49360" x="5983288" y="2911475"/>
          <p14:tracePt t="49376" x="5991225" y="2901950"/>
          <p14:tracePt t="49384" x="6000750" y="2901950"/>
          <p14:tracePt t="49403" x="6018213" y="2901950"/>
          <p14:tracePt t="49404" x="6027738" y="2901950"/>
          <p14:tracePt t="49414" x="6081713" y="2919413"/>
          <p14:tracePt t="49431" x="6134100" y="2938463"/>
          <p14:tracePt t="49431" x="6161088" y="2938463"/>
          <p14:tracePt t="49449" x="6205538" y="2973388"/>
          <p14:tracePt t="49465" x="6232525" y="2990850"/>
          <p14:tracePt t="49481" x="6259513" y="3009900"/>
          <p14:tracePt t="49497" x="6296025" y="3036888"/>
          <p14:tracePt t="49514" x="6330950" y="3062288"/>
          <p14:tracePt t="49530" x="6340475" y="3071813"/>
          <p14:tracePt t="49547" x="6348413" y="3081338"/>
          <p14:tracePt t="49564" x="6367463" y="3081338"/>
          <p14:tracePt t="49581" x="6375400" y="3098800"/>
          <p14:tracePt t="49598" x="6394450" y="3116263"/>
          <p14:tracePt t="49614" x="6429375" y="3160713"/>
          <p14:tracePt t="49631" x="6438900" y="3179763"/>
          <p14:tracePt t="49647" x="6456363" y="3224213"/>
          <p14:tracePt t="49665" x="6473825" y="3241675"/>
          <p14:tracePt t="49681" x="6473825" y="3251200"/>
          <p14:tracePt t="49697" x="6491288" y="3276600"/>
          <p14:tracePt t="49715" x="6491288" y="3313113"/>
          <p14:tracePt t="49730" x="6491288" y="3330575"/>
          <p14:tracePt t="49747" x="6491288" y="3357563"/>
          <p14:tracePt t="49764" x="6465888" y="3375025"/>
          <p14:tracePt t="49780" x="6429375" y="3375025"/>
          <p14:tracePt t="49798" x="6357938" y="3375025"/>
          <p14:tracePt t="49814" x="6296025" y="3375025"/>
          <p14:tracePt t="49830" x="6197600" y="3375025"/>
          <p14:tracePt t="49847" x="6180138" y="3375025"/>
          <p14:tracePt t="49883" x="6161088" y="3375025"/>
          <p14:tracePt t="49905" x="6143625" y="3367088"/>
          <p14:tracePt t="49905" x="6143625" y="3357563"/>
          <p14:tracePt t="49913" x="6143625" y="3313113"/>
          <p14:tracePt t="49931" x="6161088" y="3241675"/>
          <p14:tracePt t="49947" x="6205538" y="3197225"/>
          <p14:tracePt t="49964" x="6269038" y="3160713"/>
          <p14:tracePt t="50104" x="6259513" y="3160713"/>
          <p14:tracePt t="50112" x="6251575" y="3160713"/>
          <p14:tracePt t="50120" x="6205538" y="3160713"/>
          <p14:tracePt t="50130" x="6197600" y="3160713"/>
          <p14:tracePt t="50146" x="6180138" y="3160713"/>
          <p14:tracePt t="50360" x="6170613" y="3160713"/>
          <p14:tracePt t="50368" x="6161088" y="3160713"/>
          <p14:tracePt t="50384" x="6153150" y="3160713"/>
          <p14:tracePt t="50398" x="0" y="0"/>
        </p14:tracePtLst>
        <p14:tracePtLst>
          <p14:tracePt t="50789" x="5394325" y="3187700"/>
          <p14:tracePt t="50800" x="5384800" y="3187700"/>
          <p14:tracePt t="51136" x="5340350" y="3187700"/>
          <p14:tracePt t="51144" x="5330825" y="3187700"/>
          <p14:tracePt t="51151" x="5295900" y="3187700"/>
          <p14:tracePt t="51162" x="5286375" y="3187700"/>
          <p14:tracePt t="51233" x="5268913" y="3187700"/>
          <p14:tracePt t="51241" x="5259388" y="3187700"/>
          <p14:tracePt t="51256" x="5241925" y="3197225"/>
          <p14:tracePt t="51336" x="5224463" y="3205163"/>
          <p14:tracePt t="51345" x="5214938" y="3241675"/>
          <p14:tracePt t="51351" x="5197475" y="3259138"/>
          <p14:tracePt t="51361" x="5187950" y="3286125"/>
          <p14:tracePt t="51378" x="5180013" y="3313113"/>
          <p14:tracePt t="51537" x="5180013" y="3303588"/>
          <p14:tracePt t="51544" x="5160963" y="3276600"/>
          <p14:tracePt t="51550" x="5143500" y="3259138"/>
          <p14:tracePt t="51561" x="5133975" y="3251200"/>
          <p14:tracePt t="51578" x="5099050" y="3232150"/>
          <p14:tracePt t="51594" x="5027613" y="3187700"/>
          <p14:tracePt t="51611" x="4946650" y="3160713"/>
          <p14:tracePt t="51628" x="4911725" y="3133725"/>
          <p14:tracePt t="51681" x="4911725" y="3125788"/>
          <p14:tracePt t="51689" x="4911725" y="3116263"/>
          <p14:tracePt t="51696" x="4911725" y="3098800"/>
          <p14:tracePt t="51704" x="4938713" y="3062288"/>
          <p14:tracePt t="51711" x="5081588" y="3000375"/>
          <p14:tracePt t="51728" x="5303838" y="2928938"/>
          <p14:tracePt t="51745" x="5348288" y="2911475"/>
          <p14:tracePt t="51761" x="5357813" y="2901950"/>
          <p14:tracePt t="51778" x="5340350" y="2857500"/>
          <p14:tracePt t="51794" x="5313363" y="2813050"/>
          <p14:tracePt t="51811" x="5224463" y="2759075"/>
          <p14:tracePt t="51827" x="5089525" y="2751138"/>
          <p14:tracePt t="51845" x="4946650" y="2705100"/>
          <p14:tracePt t="51861" x="4840288" y="2705100"/>
          <p14:tracePt t="51878" x="4830763" y="2705100"/>
          <p14:tracePt t="51936" x="4857750" y="2732088"/>
          <p14:tracePt t="51944" x="4956175" y="2776538"/>
          <p14:tracePt t="51944" x="5099050" y="2867025"/>
          <p14:tracePt t="51961" x="5153025" y="2911475"/>
          <p14:tracePt t="51978" x="5170488" y="2973388"/>
          <p14:tracePt t="51994" x="5160963" y="3044825"/>
          <p14:tracePt t="52011" x="5099050" y="3089275"/>
          <p14:tracePt t="52027" x="5054600" y="3133725"/>
          <p14:tracePt t="52044" x="5054600" y="3152775"/>
          <p14:tracePt t="52060" x="5054600" y="3197225"/>
          <p14:tracePt t="52077" x="5143500" y="3259138"/>
          <p14:tracePt t="52094" x="5357813" y="3348038"/>
          <p14:tracePt t="52111" x="5438775" y="3394075"/>
          <p14:tracePt t="52127" x="5438775" y="3402013"/>
          <p14:tracePt t="52144" x="5429250" y="3429000"/>
          <p14:tracePt t="52160" x="5411788" y="3438525"/>
          <p14:tracePt t="52178" x="5375275" y="3446463"/>
          <p14:tracePt t="52217" x="5375275" y="3455988"/>
          <p14:tracePt t="52219" x="5456238" y="3465513"/>
          <p14:tracePt t="52232" x="5554663" y="3509963"/>
          <p14:tracePt t="52243" x="5643563" y="3517900"/>
          <p14:tracePt t="52260" x="5715000" y="3554413"/>
          <p14:tracePt t="52277" x="5724525" y="3554413"/>
          <p14:tracePt t="52320" x="5732463" y="3554413"/>
          <p14:tracePt t="52337" x="5732463" y="3544888"/>
          <p14:tracePt t="52368" x="5732463" y="3527425"/>
          <p14:tracePt t="52384" x="5732463" y="3517900"/>
          <p14:tracePt t="52400" x="5732463" y="3509963"/>
          <p14:tracePt t="52416" x="5732463" y="3500438"/>
          <p14:tracePt t="52489" x="5732463" y="3482975"/>
          <p14:tracePt t="52520" x="5732463" y="3473450"/>
          <p14:tracePt t="52561" x="5732463" y="3465513"/>
          <p14:tracePt t="52665" x="5741988" y="3465513"/>
          <p14:tracePt t="52672" x="5751513" y="3465513"/>
          <p14:tracePt t="52688" x="5786438" y="3465513"/>
          <p14:tracePt t="52720" x="5795963" y="3465513"/>
          <p14:tracePt t="52732" x="5803900" y="3465513"/>
          <p14:tracePt t="52769" x="5822950" y="3465513"/>
          <p14:tracePt t="52776" x="5830888" y="3473450"/>
          <p14:tracePt t="52808" x="5840413" y="3482975"/>
          <p14:tracePt t="52912" x="5822950" y="3482975"/>
          <p14:tracePt t="52921" x="5803900" y="3482975"/>
          <p14:tracePt t="52933" x="5776913" y="3482975"/>
          <p14:tracePt t="52942" x="5768975" y="3482975"/>
          <p14:tracePt t="52943" x="5724525" y="3482975"/>
          <p14:tracePt t="52959" x="5643563" y="3482975"/>
          <p14:tracePt t="52977" x="5616575" y="3465513"/>
          <p14:tracePt t="52993" x="5572125" y="3455988"/>
          <p14:tracePt t="53010" x="5545138" y="3455988"/>
          <p14:tracePt t="53026" x="5527675" y="3446463"/>
          <p14:tracePt t="53043" x="5510213" y="3446463"/>
          <p14:tracePt t="53059" x="5491163" y="3438525"/>
          <p14:tracePt t="53076" x="5483225" y="3438525"/>
          <p14:tracePt t="53092" x="5456238" y="3419475"/>
          <p14:tracePt t="53109" x="5438775" y="3411538"/>
          <p14:tracePt t="53125" x="5419725" y="3402013"/>
          <p14:tracePt t="53143" x="5411788" y="3394075"/>
          <p14:tracePt t="53159" x="5402263" y="3394075"/>
          <p14:tracePt t="53159" x="5394325" y="3384550"/>
          <p14:tracePt t="53272" x="5384800" y="3375025"/>
          <p14:tracePt t="53512" x="5394325" y="3367088"/>
          <p14:tracePt t="53529" x="5402263" y="3367088"/>
          <p14:tracePt t="53544" x="5429250" y="3367088"/>
          <p14:tracePt t="53552" x="5438775" y="3367088"/>
          <p14:tracePt t="53568" x="5446713" y="3357563"/>
          <p14:tracePt t="53576" x="5456238" y="3357563"/>
          <p14:tracePt t="53591" x="5473700" y="3357563"/>
          <p14:tracePt t="53598" x="5483225" y="3357563"/>
          <p14:tracePt t="53609" x="5500688" y="3357563"/>
          <p14:tracePt t="53625" x="5527675" y="3357563"/>
          <p14:tracePt t="53641" x="5537200" y="3357563"/>
          <p14:tracePt t="53728" x="5545138" y="3357563"/>
          <p14:tracePt t="53852" x="5572125" y="3357563"/>
          <p14:tracePt t="53993" x="5581650" y="3357563"/>
          <p14:tracePt t="54000" x="5589588" y="3357563"/>
          <p14:tracePt t="54016" x="5599113" y="3357563"/>
          <p14:tracePt t="54056" x="5616575" y="3357563"/>
          <p14:tracePt t="54087" x="5626100" y="3357563"/>
          <p14:tracePt t="54096" x="5634038" y="3357563"/>
          <p14:tracePt t="54128" x="5643563" y="3357563"/>
          <p14:tracePt t="54280" x="5626100" y="3357563"/>
          <p14:tracePt t="54289" x="5589588" y="3357563"/>
          <p14:tracePt t="54296" x="5562600" y="3348038"/>
          <p14:tracePt t="54307" x="5545138" y="3330575"/>
          <p14:tracePt t="54312" x="5491163" y="3313113"/>
          <p14:tracePt t="54324" x="5473700" y="3313113"/>
          <p14:tracePt t="54341" x="5411788" y="3313113"/>
          <p14:tracePt t="54358" x="5402263" y="3303588"/>
          <p14:tracePt t="54374" x="5375275" y="3303588"/>
          <p14:tracePt t="54391" x="5357813" y="3295650"/>
          <p14:tracePt t="54407" x="5330825" y="3276600"/>
          <p14:tracePt t="54425" x="5313363" y="3268663"/>
          <p14:tracePt t="54440" x="5303838" y="3259138"/>
          <p14:tracePt t="54457" x="5295900" y="3241675"/>
          <p14:tracePt t="54474" x="5276850" y="3214688"/>
          <p14:tracePt t="54491" x="5259388" y="3170238"/>
          <p14:tracePt t="54507" x="5259388" y="3133725"/>
          <p14:tracePt t="54525" x="5259388" y="3116263"/>
          <p14:tracePt t="54540" x="5259388" y="3108325"/>
          <p14:tracePt t="54557" x="5259388" y="3071813"/>
          <p14:tracePt t="54573" x="5259388" y="3062288"/>
          <p14:tracePt t="54591" x="5259388" y="3054350"/>
          <p14:tracePt t="54607" x="5259388" y="3027363"/>
          <p14:tracePt t="54607" x="5259388" y="3017838"/>
          <p14:tracePt t="54625" x="5268913" y="3009900"/>
          <p14:tracePt t="54640" x="5295900" y="2990850"/>
          <p14:tracePt t="54657" x="5303838" y="2982913"/>
          <p14:tracePt t="54674" x="5313363" y="2982913"/>
          <p14:tracePt t="54720" x="5322888" y="2973388"/>
          <p14:tracePt t="54728" x="5330825" y="2973388"/>
          <p14:tracePt t="54746" x="5348288" y="2973388"/>
          <p14:tracePt t="54761" x="5357813" y="2973388"/>
          <p14:tracePt t="54769" x="5367338" y="2973388"/>
          <p14:tracePt t="54780" x="5375275" y="2973388"/>
          <p14:tracePt t="54790" x="5394325" y="2973388"/>
          <p14:tracePt t="54807" x="5411788" y="2973388"/>
          <p14:tracePt t="54824" x="5419725" y="2973388"/>
          <p14:tracePt t="54840" x="5456238" y="2973388"/>
          <p14:tracePt t="54857" x="5491163" y="2973388"/>
          <p14:tracePt t="54873" x="5500688" y="2973388"/>
          <p14:tracePt t="54890" x="5510213" y="2973388"/>
          <p14:tracePt t="54906" x="5537200" y="2973388"/>
          <p14:tracePt t="54923" x="5554663" y="2973388"/>
          <p14:tracePt t="54969" x="5562600" y="2973388"/>
          <p14:tracePt t="54976" x="5589588" y="2973388"/>
          <p14:tracePt t="55008" x="5599113" y="2982913"/>
          <p14:tracePt t="55016" x="5608638" y="2990850"/>
          <p14:tracePt t="55024" x="5616575" y="3000375"/>
          <p14:tracePt t="55040" x="5616575" y="3009900"/>
          <p14:tracePt t="55043" x="5643563" y="3036888"/>
          <p14:tracePt t="55057" x="5643563" y="3044825"/>
          <p14:tracePt t="55073" x="5653088" y="3071813"/>
          <p14:tracePt t="55090" x="5661025" y="3089275"/>
          <p14:tracePt t="55136" x="5670550" y="3125788"/>
          <p14:tracePt t="55143" x="5670550" y="3133725"/>
          <p14:tracePt t="55156" x="5680075" y="3143250"/>
          <p14:tracePt t="55157" x="5688013" y="3152775"/>
          <p14:tracePt t="55172" x="5688013" y="3160713"/>
          <p14:tracePt t="55189" x="5688013" y="3179763"/>
          <p14:tracePt t="55232" x="5688013" y="3187700"/>
          <p14:tracePt t="55240" x="5697538" y="3197225"/>
          <p14:tracePt t="55245" x="5697538" y="3214688"/>
          <p14:tracePt t="55256" x="5697538" y="3224213"/>
          <p14:tracePt t="55272" x="5697538" y="3232150"/>
          <p14:tracePt t="55290" x="5697538" y="3268663"/>
          <p14:tracePt t="55305" x="5688013" y="3286125"/>
          <p14:tracePt t="55322" x="5680075" y="3295650"/>
          <p14:tracePt t="55339" x="5643563" y="3322638"/>
          <p14:tracePt t="55376" x="5634038" y="3330575"/>
          <p14:tracePt t="55561" x="5643563" y="3330575"/>
          <p14:tracePt t="55568" x="5653088" y="3330575"/>
          <p14:tracePt t="55571" x="5688013" y="3322638"/>
          <p14:tracePt t="55578" x="5697538" y="3313113"/>
          <p14:tracePt t="55589" x="5705475" y="3303588"/>
          <p14:tracePt t="55605" x="5715000" y="3286125"/>
          <p14:tracePt t="55623" x="5715000" y="3268663"/>
          <p14:tracePt t="55639" x="5715000" y="3224213"/>
          <p14:tracePt t="55656" x="5715000" y="3179763"/>
          <p14:tracePt t="55672" x="5715000" y="3160713"/>
          <p14:tracePt t="55689" x="5741988" y="3125788"/>
          <p14:tracePt t="55729" x="5751513" y="3108325"/>
          <p14:tracePt t="55737" x="5751513" y="3081338"/>
          <p14:tracePt t="55744" x="5751513" y="3071813"/>
          <p14:tracePt t="55857" x="5759450" y="3108325"/>
          <p14:tracePt t="55864" x="5759450" y="3116263"/>
          <p14:tracePt t="55873" x="5768975" y="3133725"/>
          <p14:tracePt t="55873" x="5795963" y="3224213"/>
          <p14:tracePt t="55888" x="5830888" y="3295650"/>
          <p14:tracePt t="55906" x="5875338" y="3367088"/>
          <p14:tracePt t="55921" x="5894388" y="3394075"/>
          <p14:tracePt t="55984" x="5902325" y="3411538"/>
          <p14:tracePt t="56016" x="5911850" y="3411538"/>
          <p14:tracePt t="56027" x="5929313" y="3402013"/>
          <p14:tracePt t="56040" x="5956300" y="3384550"/>
          <p14:tracePt t="56048" x="5965825" y="3357563"/>
          <p14:tracePt t="56056" x="5983288" y="3322638"/>
          <p14:tracePt t="56056" x="5991225" y="3313113"/>
          <p14:tracePt t="56073" x="6000750" y="3303588"/>
          <p14:tracePt t="56088" x="6010275" y="3303588"/>
          <p14:tracePt t="56105" x="6027738" y="3295650"/>
          <p14:tracePt t="56121" x="6054725" y="3286125"/>
          <p14:tracePt t="56139" x="6062663" y="3286125"/>
          <p14:tracePt t="56155" x="6072188" y="3286125"/>
          <p14:tracePt t="56171" x="6116638" y="3286125"/>
          <p14:tracePt t="56188" x="6143625" y="3286125"/>
          <p14:tracePt t="56205" x="6161088" y="3286125"/>
          <p14:tracePt t="56222" x="6188075" y="3286125"/>
          <p14:tracePt t="56239" x="6197600" y="3286125"/>
          <p14:tracePt t="56353" x="6205538" y="3286125"/>
          <p14:tracePt t="56360" x="6215063" y="3286125"/>
          <p14:tracePt t="56376" x="6242050" y="3286125"/>
          <p14:tracePt t="57216" x="6197600" y="3286125"/>
          <p14:tracePt t="57222" x="6153150" y="3286125"/>
          <p14:tracePt t="57236" x="6116638" y="3286125"/>
          <p14:tracePt t="57236" x="6018213" y="3286125"/>
          <p14:tracePt t="57253" x="5956300" y="3286125"/>
          <p14:tracePt t="57270" x="5894388" y="3286125"/>
          <p14:tracePt t="57286" x="5840413" y="3286125"/>
          <p14:tracePt t="57304" x="5786438" y="3286125"/>
          <p14:tracePt t="57320" x="5688013" y="3286125"/>
          <p14:tracePt t="57337" x="5616575" y="3286125"/>
          <p14:tracePt t="57353" x="5572125" y="3286125"/>
          <p14:tracePt t="57370" x="5537200" y="3286125"/>
          <p14:tracePt t="57387" x="5518150" y="3286125"/>
          <p14:tracePt t="57403" x="5500688" y="3286125"/>
          <p14:tracePt t="57419" x="5473700" y="3286125"/>
          <p14:tracePt t="57437" x="5456238" y="3286125"/>
          <p14:tracePt t="57453" x="5429250" y="3286125"/>
          <p14:tracePt t="57470" x="5411788" y="3286125"/>
          <p14:tracePt t="57487" x="5375275" y="3286125"/>
          <p14:tracePt t="57503" x="5367338" y="3286125"/>
          <p14:tracePt t="57656" x="5394325" y="3286125"/>
          <p14:tracePt t="57664" x="5429250" y="3286125"/>
          <p14:tracePt t="57672" x="5456238" y="3286125"/>
          <p14:tracePt t="57685" x="5491163" y="3286125"/>
          <p14:tracePt t="57686" x="5562600" y="3286125"/>
          <p14:tracePt t="57703" x="5643563" y="3286125"/>
          <p14:tracePt t="57719" x="5715000" y="3286125"/>
          <p14:tracePt t="57736" x="5830888" y="3286125"/>
          <p14:tracePt t="57753" x="5902325" y="3286125"/>
          <p14:tracePt t="57769" x="5956300" y="3286125"/>
          <p14:tracePt t="57787" x="5983288" y="3286125"/>
          <p14:tracePt t="57802" x="6010275" y="3286125"/>
          <p14:tracePt t="57819" x="6037263" y="3286125"/>
          <p14:tracePt t="57835" x="6089650" y="3286125"/>
          <p14:tracePt t="57853" x="6153150" y="3286125"/>
          <p14:tracePt t="57869" x="6170613" y="3286125"/>
          <p14:tracePt t="57886" x="6197600" y="3286125"/>
          <p14:tracePt t="57903" x="6215063" y="3286125"/>
          <p14:tracePt t="57919" x="6259513" y="3286125"/>
          <p14:tracePt t="57935" x="6323013" y="3286125"/>
          <p14:tracePt t="57953" x="6375400" y="3286125"/>
          <p14:tracePt t="57969" x="6429375" y="3286125"/>
          <p14:tracePt t="57986" x="6473825" y="3286125"/>
          <p14:tracePt t="58002" x="6500813" y="3286125"/>
          <p14:tracePt t="58020" x="6518275" y="3268663"/>
          <p14:tracePt t="58088" x="6527800" y="3268663"/>
          <p14:tracePt t="58096" x="6537325" y="3259138"/>
          <p14:tracePt t="58104" x="6545263" y="3259138"/>
          <p14:tracePt t="58112" x="6554788" y="3259138"/>
          <p14:tracePt t="58118" x="6572250" y="3251200"/>
          <p14:tracePt t="58604" x="6562725" y="3251200"/>
          <p14:tracePt t="58889" x="6554788" y="3251200"/>
          <p14:tracePt t="59166" x="0" y="0"/>
        </p14:tracePtLst>
        <p14:tracePtLst>
          <p14:tracePt t="59720" x="4394200" y="3268663"/>
          <p14:tracePt t="59736" x="4375150" y="3286125"/>
          <p14:tracePt t="59744" x="4367213" y="3286125"/>
          <p14:tracePt t="59784" x="4348163" y="3295650"/>
          <p14:tracePt t="59800" x="4340225" y="3295650"/>
          <p14:tracePt t="59808" x="4322763" y="3295650"/>
          <p14:tracePt t="59825" x="4313238" y="3295650"/>
          <p14:tracePt t="59828" x="4303713" y="3295650"/>
          <p14:tracePt t="59832" x="4295775" y="3303588"/>
          <p14:tracePt t="59849" x="4259263" y="3303588"/>
          <p14:tracePt t="59866" x="4241800" y="3303588"/>
          <p14:tracePt t="59882" x="4205288" y="3303588"/>
          <p14:tracePt t="59900" x="4108450" y="3322638"/>
          <p14:tracePt t="59916" x="4010025" y="3322638"/>
          <p14:tracePt t="59933" x="3919538" y="3322638"/>
          <p14:tracePt t="59949" x="3840163" y="3322638"/>
          <p14:tracePt t="59966" x="3786188" y="3322638"/>
          <p14:tracePt t="59982" x="3714750" y="3322638"/>
          <p14:tracePt t="59999" x="3679825" y="3322638"/>
          <p14:tracePt t="60015" x="3616325" y="3322638"/>
          <p14:tracePt t="60033" x="3562350" y="3322638"/>
          <p14:tracePt t="60049" x="3500438" y="3322638"/>
          <p14:tracePt t="60066" x="3419475" y="3322638"/>
          <p14:tracePt t="60082" x="3367088" y="3322638"/>
          <p14:tracePt t="60100" x="3313113" y="3322638"/>
          <p14:tracePt t="60116" x="3259138" y="3322638"/>
          <p14:tracePt t="60133" x="3205163" y="3322638"/>
          <p14:tracePt t="60150" x="3143250" y="3322638"/>
          <p14:tracePt t="60166" x="3089275" y="3322638"/>
          <p14:tracePt t="60183" x="3027363" y="3322638"/>
          <p14:tracePt t="60200" x="2938463" y="3313113"/>
          <p14:tracePt t="60200" x="2901950" y="3313113"/>
          <p14:tracePt t="60217" x="2847975" y="3295650"/>
          <p14:tracePt t="60232" x="2830513" y="3286125"/>
          <p14:tracePt t="60249" x="2803525" y="3286125"/>
          <p14:tracePt t="60266" x="2759075" y="3286125"/>
          <p14:tracePt t="60282" x="2714625" y="3259138"/>
          <p14:tracePt t="60299" x="2679700" y="3259138"/>
          <p14:tracePt t="60315" x="2616200" y="3224213"/>
          <p14:tracePt t="60332" x="2571750" y="3197225"/>
          <p14:tracePt t="60349" x="2536825" y="3179763"/>
          <p14:tracePt t="60366" x="2517775" y="3170238"/>
          <p14:tracePt t="60400" x="2509838" y="3170238"/>
          <p14:tracePt t="60401" x="2482850" y="3143250"/>
          <p14:tracePt t="60415" x="2455863" y="3116263"/>
          <p14:tracePt t="60433" x="2446338" y="3108325"/>
          <p14:tracePt t="60449" x="2446338" y="3071813"/>
          <p14:tracePt t="60465" x="2428875" y="3054350"/>
          <p14:tracePt t="60482" x="2428875" y="3036888"/>
          <p14:tracePt t="60498" x="2428875" y="3017838"/>
          <p14:tracePt t="60515" x="2438400" y="3009900"/>
          <p14:tracePt t="60531" x="2473325" y="2965450"/>
          <p14:tracePt t="60548" x="2490788" y="2946400"/>
          <p14:tracePt t="60565" x="2536825" y="2911475"/>
          <p14:tracePt t="60581" x="2598738" y="2901950"/>
          <p14:tracePt t="60599" x="2643188" y="2894013"/>
          <p14:tracePt t="60615" x="2724150" y="2874963"/>
          <p14:tracePt t="60615" x="2759075" y="2867025"/>
          <p14:tracePt t="60632" x="2830513" y="2857500"/>
          <p14:tracePt t="60649" x="2911475" y="2857500"/>
          <p14:tracePt t="60665" x="2982913" y="2857500"/>
          <p14:tracePt t="60682" x="3054350" y="2857500"/>
          <p14:tracePt t="60699" x="3125788" y="2857500"/>
          <p14:tracePt t="60715" x="3179763" y="2857500"/>
          <p14:tracePt t="60732" x="3259138" y="2857500"/>
          <p14:tracePt t="60748" x="3313113" y="2857500"/>
          <p14:tracePt t="60766" x="3340100" y="2857500"/>
          <p14:tracePt t="60782" x="3394075" y="2857500"/>
          <p14:tracePt t="60798" x="3438525" y="2857500"/>
          <p14:tracePt t="60815" x="3490913" y="2857500"/>
          <p14:tracePt t="60832" x="3536950" y="2857500"/>
          <p14:tracePt t="60849" x="3589338" y="2857500"/>
          <p14:tracePt t="60865" x="3652838" y="2857500"/>
          <p14:tracePt t="60882" x="3714750" y="2857500"/>
          <p14:tracePt t="60898" x="3776663" y="2857500"/>
          <p14:tracePt t="60915" x="3848100" y="2857500"/>
          <p14:tracePt t="60932" x="3902075" y="2857500"/>
          <p14:tracePt t="60948" x="3956050" y="2857500"/>
          <p14:tracePt t="60965" x="3983038" y="2857500"/>
          <p14:tracePt t="60981" x="4044950" y="2857500"/>
          <p14:tracePt t="60998" x="4133850" y="2857500"/>
          <p14:tracePt t="61014" x="4197350" y="2857500"/>
          <p14:tracePt t="61032" x="4251325" y="2857500"/>
          <p14:tracePt t="61048" x="4286250" y="2857500"/>
          <p14:tracePt t="61065" x="4313238" y="2857500"/>
          <p14:tracePt t="61081" x="4357688" y="2857500"/>
          <p14:tracePt t="61097" x="4384675" y="2857500"/>
          <p14:tracePt t="61114" x="4411663" y="2857500"/>
          <p14:tracePt t="61131" x="4438650" y="2857500"/>
          <p14:tracePt t="61148" x="4483100" y="2857500"/>
          <p14:tracePt t="61164" x="4500563" y="2857500"/>
          <p14:tracePt t="61181" x="4537075" y="2857500"/>
          <p14:tracePt t="61198" x="4545013" y="2857500"/>
          <p14:tracePt t="61214" x="4554538" y="2867025"/>
          <p14:tracePt t="61231" x="4598988" y="2874963"/>
          <p14:tracePt t="61247" x="4608513" y="2884488"/>
          <p14:tracePt t="61265" x="4633913" y="2911475"/>
          <p14:tracePt t="61281" x="4643438" y="2919413"/>
          <p14:tracePt t="61297" x="4660900" y="2938463"/>
          <p14:tracePt t="61315" x="4660900" y="2955925"/>
          <p14:tracePt t="61331" x="4687888" y="2990850"/>
          <p14:tracePt t="61348" x="4687888" y="3009900"/>
          <p14:tracePt t="61364" x="4687888" y="3044825"/>
          <p14:tracePt t="61381" x="4697413" y="3054350"/>
          <p14:tracePt t="61397" x="4697413" y="3062288"/>
          <p14:tracePt t="61414" x="4697413" y="3081338"/>
          <p14:tracePt t="61431" x="4697413" y="3108325"/>
          <p14:tracePt t="61447" x="4697413" y="3133725"/>
          <p14:tracePt t="61463" x="4697413" y="3160713"/>
          <p14:tracePt t="61482" x="4687888" y="3170238"/>
          <p14:tracePt t="61497" x="4652963" y="3205163"/>
          <p14:tracePt t="61514" x="4625975" y="3214688"/>
          <p14:tracePt t="61530" x="4581525" y="3224213"/>
          <p14:tracePt t="61547" x="4537075" y="3241675"/>
          <p14:tracePt t="61563" x="4473575" y="3259138"/>
          <p14:tracePt t="61580" x="4429125" y="3259138"/>
          <p14:tracePt t="61596" x="4375150" y="3259138"/>
          <p14:tracePt t="61613" x="4322763" y="3259138"/>
          <p14:tracePt t="61630" x="4268788" y="3259138"/>
          <p14:tracePt t="61647" x="4214813" y="3259138"/>
          <p14:tracePt t="61663" x="4152900" y="3268663"/>
          <p14:tracePt t="61681" x="4108450" y="3276600"/>
          <p14:tracePt t="61696" x="4054475" y="3276600"/>
          <p14:tracePt t="61713" x="4010025" y="3276600"/>
          <p14:tracePt t="61730" x="3956050" y="3276600"/>
          <p14:tracePt t="61747" x="3902075" y="3276600"/>
          <p14:tracePt t="61763" x="3875088" y="3276600"/>
          <p14:tracePt t="61780" x="3830638" y="3276600"/>
          <p14:tracePt t="61796" x="3803650" y="3276600"/>
          <p14:tracePt t="61813" x="3776663" y="3276600"/>
          <p14:tracePt t="61829" x="3741738" y="3276600"/>
          <p14:tracePt t="61846" x="3687763" y="3276600"/>
          <p14:tracePt t="61863" x="3633788" y="3276600"/>
          <p14:tracePt t="61863" x="3589338" y="3276600"/>
          <p14:tracePt t="61880" x="3562350" y="3268663"/>
          <p14:tracePt t="61897" x="3554413" y="3259138"/>
          <p14:tracePt t="61913" x="3527425" y="3251200"/>
          <p14:tracePt t="61930" x="3482975" y="3241675"/>
          <p14:tracePt t="61947" x="3446463" y="3241675"/>
          <p14:tracePt t="61963" x="3411538" y="3232150"/>
          <p14:tracePt t="61981" x="3348038" y="3205163"/>
          <p14:tracePt t="61997" x="3322638" y="3205163"/>
          <p14:tracePt t="62014" x="3276600" y="3197225"/>
          <p14:tracePt t="62030" x="3259138" y="3187700"/>
          <p14:tracePt t="62047" x="3205163" y="3179763"/>
          <p14:tracePt t="62062" x="3152775" y="3160713"/>
          <p14:tracePt t="62062" x="3125788" y="3152775"/>
          <p14:tracePt t="62081" x="3098800" y="3152775"/>
          <p14:tracePt t="62096" x="3044825" y="3143250"/>
          <p14:tracePt t="62114" x="3000375" y="3143250"/>
          <p14:tracePt t="62129" x="2973388" y="3133725"/>
          <p14:tracePt t="62146" x="2955925" y="3133725"/>
          <p14:tracePt t="62163" x="2928938" y="3125788"/>
          <p14:tracePt t="62179" x="2894013" y="3116263"/>
          <p14:tracePt t="62196" x="2884488" y="3108325"/>
          <p14:tracePt t="62213" x="2874963" y="3108325"/>
          <p14:tracePt t="62229" x="2867025" y="3108325"/>
          <p14:tracePt t="62246" x="2857500" y="3098800"/>
          <p14:tracePt t="62263" x="2847975" y="3089275"/>
          <p14:tracePt t="62279" x="2813050" y="3062288"/>
          <p14:tracePt t="62297" x="2803525" y="3054350"/>
          <p14:tracePt t="62312" x="2768600" y="3027363"/>
          <p14:tracePt t="62353" x="2759075" y="3017838"/>
          <p14:tracePt t="62360" x="2759075" y="3009900"/>
          <p14:tracePt t="62366" x="2751138" y="3000375"/>
          <p14:tracePt t="62409" x="2751138" y="2990850"/>
          <p14:tracePt t="62424" x="2751138" y="2973388"/>
          <p14:tracePt t="62432" x="2751138" y="2965450"/>
          <p14:tracePt t="62436" x="2759075" y="2938463"/>
          <p14:tracePt t="62446" x="2803525" y="2911475"/>
          <p14:tracePt t="62462" x="2894013" y="2884488"/>
          <p14:tracePt t="62479" x="3027363" y="2840038"/>
          <p14:tracePt t="62495" x="3259138" y="2813050"/>
          <p14:tracePt t="62513" x="3375025" y="2813050"/>
          <p14:tracePt t="62529" x="3465513" y="2813050"/>
          <p14:tracePt t="62546" x="3562350" y="2813050"/>
          <p14:tracePt t="62562" x="3697288" y="2813050"/>
          <p14:tracePt t="62579" x="3867150" y="2813050"/>
          <p14:tracePt t="62595" x="4027488" y="2830513"/>
          <p14:tracePt t="62613" x="4170363" y="2867025"/>
          <p14:tracePt t="62629" x="4251325" y="2867025"/>
          <p14:tracePt t="62646" x="4330700" y="2867025"/>
          <p14:tracePt t="62662" x="4384675" y="2874963"/>
          <p14:tracePt t="62679" x="4438650" y="2874963"/>
          <p14:tracePt t="62696" x="4527550" y="2901950"/>
          <p14:tracePt t="62713" x="4589463" y="2919413"/>
          <p14:tracePt t="62729" x="4625975" y="2919413"/>
          <p14:tracePt t="62746" x="4679950" y="2946400"/>
          <p14:tracePt t="62762" x="4724400" y="2973388"/>
          <p14:tracePt t="62778" x="4795838" y="3017838"/>
          <p14:tracePt t="62795" x="4840288" y="3036888"/>
          <p14:tracePt t="62811" x="4875213" y="3081338"/>
          <p14:tracePt t="62828" x="4902200" y="3098800"/>
          <p14:tracePt t="62846" x="4902200" y="3125788"/>
          <p14:tracePt t="62862" x="4902200" y="3160713"/>
          <p14:tracePt t="62878" x="4902200" y="3187700"/>
          <p14:tracePt t="62895" x="4840288" y="3259138"/>
          <p14:tracePt t="62912" x="4786313" y="3268663"/>
          <p14:tracePt t="62928" x="4759325" y="3276600"/>
          <p14:tracePt t="62945" x="4751388" y="3276600"/>
          <p14:tracePt t="63065" x="4768850" y="3276600"/>
          <p14:tracePt t="63072" x="4848225" y="3276600"/>
          <p14:tracePt t="63080" x="4884738" y="3276600"/>
          <p14:tracePt t="63088" x="4929188" y="3276600"/>
          <p14:tracePt t="63088" x="5000625" y="3276600"/>
          <p14:tracePt t="63096" x="5072063" y="3303588"/>
          <p14:tracePt t="63111" x="5232400" y="3348038"/>
          <p14:tracePt t="63129" x="5322888" y="3375025"/>
          <p14:tracePt t="63144" x="5384800" y="3375025"/>
          <p14:tracePt t="63161" x="5402263" y="3384550"/>
          <p14:tracePt t="63208" x="5411788" y="3384550"/>
          <p14:tracePt t="63272" x="5429250" y="3384550"/>
          <p14:tracePt t="63280" x="5473700" y="3384550"/>
          <p14:tracePt t="63294" x="5483225" y="3384550"/>
          <p14:tracePt t="63299" x="5510213" y="3384550"/>
          <p14:tracePt t="63311" x="5581650" y="3384550"/>
          <p14:tracePt t="63328" x="5688013" y="3419475"/>
          <p14:tracePt t="63344" x="5724525" y="3419475"/>
          <p14:tracePt t="63361" x="5768975" y="3419475"/>
          <p14:tracePt t="63377" x="5813425" y="3419475"/>
          <p14:tracePt t="63395" x="5857875" y="3419475"/>
          <p14:tracePt t="63411" x="5929313" y="3419475"/>
          <p14:tracePt t="63428" x="5983288" y="3419475"/>
          <p14:tracePt t="63444" x="6010275" y="3429000"/>
          <p14:tracePt t="63480" x="6018213" y="3446463"/>
          <p14:tracePt t="63488" x="6027738" y="3473450"/>
          <p14:tracePt t="63494" x="6027738" y="3544888"/>
          <p14:tracePt t="63510" x="6027738" y="3598863"/>
          <p14:tracePt t="63510" x="6027738" y="3633788"/>
          <p14:tracePt t="63529" x="5973763" y="3652838"/>
          <p14:tracePt t="63544" x="5902325" y="3652838"/>
          <p14:tracePt t="63561" x="5803900" y="3652838"/>
          <p14:tracePt t="63578" x="5776913" y="3652838"/>
          <p14:tracePt t="63594" x="5697538" y="3652838"/>
          <p14:tracePt t="63610" x="5616575" y="3625850"/>
          <p14:tracePt t="63628" x="5545138" y="3598863"/>
          <p14:tracePt t="63644" x="5402263" y="3562350"/>
          <p14:tracePt t="63660" x="5268913" y="3536950"/>
          <p14:tracePt t="63677" x="5160963" y="3490913"/>
          <p14:tracePt t="63694" x="5126038" y="3482975"/>
          <p14:tracePt t="63710" x="5089525" y="3465513"/>
          <p14:tracePt t="63710" x="5081588" y="3455988"/>
          <p14:tracePt t="63729" x="5062538" y="3446463"/>
          <p14:tracePt t="63744" x="5045075" y="3438525"/>
          <p14:tracePt t="63761" x="5000625" y="3429000"/>
          <p14:tracePt t="63777" x="4946650" y="3394075"/>
          <p14:tracePt t="63794" x="4929188" y="3375025"/>
          <p14:tracePt t="63810" x="4902200" y="3348038"/>
          <p14:tracePt t="63828" x="4875213" y="3330575"/>
          <p14:tracePt t="63844" x="4848225" y="3295650"/>
          <p14:tracePt t="63860" x="4848225" y="3251200"/>
          <p14:tracePt t="63877" x="4840288" y="3205163"/>
          <p14:tracePt t="63894" x="4840288" y="3143250"/>
          <p14:tracePt t="63910" x="4830763" y="3098800"/>
          <p14:tracePt t="63927" x="4830763" y="3071813"/>
          <p14:tracePt t="63943" x="4830763" y="3036888"/>
          <p14:tracePt t="63961" x="4830763" y="2990850"/>
          <p14:tracePt t="63977" x="4830763" y="2982913"/>
          <p14:tracePt t="63994" x="4830763" y="2946400"/>
          <p14:tracePt t="64010" x="4857750" y="2901950"/>
          <p14:tracePt t="64027" x="4884738" y="2867025"/>
          <p14:tracePt t="64044" x="4929188" y="2847975"/>
          <p14:tracePt t="64060" x="4973638" y="2803525"/>
          <p14:tracePt t="64077" x="5018088" y="2768600"/>
          <p14:tracePt t="64093" x="5037138" y="2751138"/>
          <p14:tracePt t="64109" x="5081588" y="2714625"/>
          <p14:tracePt t="64127" x="5133975" y="2670175"/>
          <p14:tracePt t="64143" x="5214938" y="2643188"/>
          <p14:tracePt t="64160" x="5259388" y="2625725"/>
          <p14:tracePt t="64177" x="5330825" y="2598738"/>
          <p14:tracePt t="64194" x="5394325" y="2598738"/>
          <p14:tracePt t="64210" x="5446713" y="2598738"/>
          <p14:tracePt t="64227" x="5500688" y="2598738"/>
          <p14:tracePt t="64243" x="5572125" y="2598738"/>
          <p14:tracePt t="64260" x="5653088" y="2598738"/>
          <p14:tracePt t="64277" x="5768975" y="2625725"/>
          <p14:tracePt t="64293" x="5929313" y="2660650"/>
          <p14:tracePt t="64309" x="6116638" y="2724150"/>
          <p14:tracePt t="64327" x="6276975" y="2768600"/>
          <p14:tracePt t="64343" x="6348413" y="2786063"/>
          <p14:tracePt t="64343" x="6394450" y="2803525"/>
          <p14:tracePt t="64360" x="6438900" y="2822575"/>
          <p14:tracePt t="64376" x="6483350" y="2857500"/>
          <p14:tracePt t="64393" x="6527800" y="2874963"/>
          <p14:tracePt t="64409" x="6572250" y="2928938"/>
          <p14:tracePt t="64426" x="6616700" y="3000375"/>
          <p14:tracePt t="64443" x="6643688" y="3071813"/>
          <p14:tracePt t="64460" x="6643688" y="3187700"/>
          <p14:tracePt t="64476" x="6643688" y="3295650"/>
          <p14:tracePt t="64494" x="6626225" y="3384550"/>
          <p14:tracePt t="64509" x="6572250" y="3490913"/>
          <p14:tracePt t="64527" x="6510338" y="3581400"/>
          <p14:tracePt t="64543" x="6402388" y="3643313"/>
          <p14:tracePt t="64543" x="6367463" y="3660775"/>
          <p14:tracePt t="64561" x="6286500" y="3697288"/>
          <p14:tracePt t="64576" x="6180138" y="3705225"/>
          <p14:tracePt t="64593" x="6099175" y="3714750"/>
          <p14:tracePt t="64609" x="6010275" y="3741738"/>
          <p14:tracePt t="64626" x="5929313" y="3759200"/>
          <p14:tracePt t="64643" x="5857875" y="3768725"/>
          <p14:tracePt t="64660" x="5751513" y="3768725"/>
          <p14:tracePt t="64676" x="5653088" y="3768725"/>
          <p14:tracePt t="64693" x="5599113" y="3768725"/>
          <p14:tracePt t="64709" x="5527675" y="3768725"/>
          <p14:tracePt t="64727" x="5473700" y="3768725"/>
          <p14:tracePt t="64742" x="5419725" y="3768725"/>
          <p14:tracePt t="64760" x="5348288" y="3759200"/>
          <p14:tracePt t="64775" x="5241925" y="3714750"/>
          <p14:tracePt t="64793" x="5170488" y="3670300"/>
          <p14:tracePt t="64809" x="5108575" y="3616325"/>
          <p14:tracePt t="64826" x="5045075" y="3571875"/>
          <p14:tracePt t="64842" x="4983163" y="3500438"/>
          <p14:tracePt t="64859" x="4919663" y="3402013"/>
          <p14:tracePt t="64875" x="4884738" y="3313113"/>
          <p14:tracePt t="64892" x="4867275" y="3276600"/>
          <p14:tracePt t="64908" x="4857750" y="3241675"/>
          <p14:tracePt t="64925" x="4840288" y="3197225"/>
          <p14:tracePt t="64942" x="4822825" y="3116263"/>
          <p14:tracePt t="64959" x="4822825" y="3044825"/>
          <p14:tracePt t="64975" x="4822825" y="2911475"/>
          <p14:tracePt t="64993" x="4840288" y="2857500"/>
          <p14:tracePt t="65009" x="4848225" y="2822575"/>
          <p14:tracePt t="65025" x="4884738" y="2776538"/>
          <p14:tracePt t="65042" x="4919663" y="2732088"/>
          <p14:tracePt t="65058" x="4956175" y="2705100"/>
          <p14:tracePt t="65075" x="5027613" y="2679700"/>
          <p14:tracePt t="65092" x="5081588" y="2670175"/>
          <p14:tracePt t="65108" x="5180013" y="2643188"/>
          <p14:tracePt t="65125" x="5276850" y="2643188"/>
          <p14:tracePt t="65141" x="5394325" y="2643188"/>
          <p14:tracePt t="65158" x="5473700" y="2643188"/>
          <p14:tracePt t="65158" x="5510213" y="2643188"/>
          <p14:tracePt t="65176" x="5562600" y="2643188"/>
          <p14:tracePt t="65192" x="5634038" y="2643188"/>
          <p14:tracePt t="65209" x="5688013" y="2643188"/>
          <p14:tracePt t="65224" x="5759450" y="2643188"/>
          <p14:tracePt t="65242" x="5840413" y="2643188"/>
          <p14:tracePt t="65259" x="5919788" y="2660650"/>
          <p14:tracePt t="65276" x="6037263" y="2660650"/>
          <p14:tracePt t="65291" x="6089650" y="2670175"/>
          <p14:tracePt t="65309" x="6180138" y="2697163"/>
          <p14:tracePt t="65325" x="6296025" y="2705100"/>
          <p14:tracePt t="65341" x="6429375" y="2741613"/>
          <p14:tracePt t="65358" x="6510338" y="2759075"/>
          <p14:tracePt t="65375" x="6581775" y="2786063"/>
          <p14:tracePt t="65391" x="6670675" y="2822575"/>
          <p14:tracePt t="65409" x="6688138" y="2830513"/>
          <p14:tracePt t="65424" x="6715125" y="2847975"/>
          <p14:tracePt t="65442" x="6759575" y="2894013"/>
          <p14:tracePt t="65458" x="6804025" y="2938463"/>
          <p14:tracePt t="65475" x="6840538" y="2973388"/>
          <p14:tracePt t="65491" x="6848475" y="2990850"/>
          <p14:tracePt t="65508" x="6848475" y="3017838"/>
          <p14:tracePt t="65525" x="6848475" y="3071813"/>
          <p14:tracePt t="65541" x="6848475" y="3152775"/>
          <p14:tracePt t="65558" x="6831013" y="3251200"/>
          <p14:tracePt t="65575" x="6804025" y="3322638"/>
          <p14:tracePt t="65591" x="6732588" y="3438525"/>
          <p14:tracePt t="65608" x="6688138" y="3482975"/>
          <p14:tracePt t="65624" x="6643688" y="3527425"/>
          <p14:tracePt t="65641" x="6599238" y="3571875"/>
          <p14:tracePt t="65658" x="6537325" y="3589338"/>
          <p14:tracePt t="65675" x="6465888" y="3643313"/>
          <p14:tracePt t="65691" x="6357938" y="3697288"/>
          <p14:tracePt t="65709" x="6276975" y="3724275"/>
          <p14:tracePt t="65724" x="6197600" y="3759200"/>
          <p14:tracePt t="65742" x="6116638" y="3776663"/>
          <p14:tracePt t="65757" x="6081713" y="3803650"/>
          <p14:tracePt t="65774" x="6027738" y="3813175"/>
          <p14:tracePt t="65791" x="5973763" y="3830638"/>
          <p14:tracePt t="65791" x="5938838" y="3830638"/>
          <p14:tracePt t="65809" x="5867400" y="3830638"/>
          <p14:tracePt t="65824" x="5803900" y="3830638"/>
          <p14:tracePt t="65841" x="5751513" y="3830638"/>
          <p14:tracePt t="65857" x="5670550" y="3803650"/>
          <p14:tracePt t="65874" x="5599113" y="3776663"/>
          <p14:tracePt t="65890" x="5545138" y="3741738"/>
          <p14:tracePt t="65908" x="5483225" y="3697288"/>
          <p14:tracePt t="65923" x="5429250" y="3633788"/>
          <p14:tracePt t="65941" x="5375275" y="3571875"/>
          <p14:tracePt t="65957" x="5330825" y="3500438"/>
          <p14:tracePt t="65975" x="5322888" y="3446463"/>
          <p14:tracePt t="65991" x="5322888" y="3394075"/>
          <p14:tracePt t="65991" x="5322888" y="3384550"/>
          <p14:tracePt t="66009" x="5322888" y="3357563"/>
          <p14:tracePt t="66025" x="5340350" y="3340100"/>
          <p14:tracePt t="66041" x="5500688" y="3322638"/>
          <p14:tracePt t="66057" x="5697538" y="3322638"/>
          <p14:tracePt t="66075" x="5938838" y="3367088"/>
          <p14:tracePt t="66090" x="6224588" y="3446463"/>
          <p14:tracePt t="66107" x="6537325" y="3589338"/>
          <p14:tracePt t="66123" x="6724650" y="3670300"/>
          <p14:tracePt t="66141" x="6823075" y="3705225"/>
          <p14:tracePt t="66157" x="6858000" y="3705225"/>
          <p14:tracePt t="66175" x="6884988" y="3705225"/>
          <p14:tracePt t="66191" x="6902450" y="3705225"/>
          <p14:tracePt t="66208" x="6929438" y="3705225"/>
          <p14:tracePt t="66208" x="6946900" y="3705225"/>
          <p14:tracePt t="66224" x="6956425" y="3705225"/>
          <p14:tracePt t="66241" x="6965950" y="3697288"/>
          <p14:tracePt t="66257" x="6991350" y="3660775"/>
          <p14:tracePt t="66274" x="7010400" y="3608388"/>
          <p14:tracePt t="66290" x="7027863" y="3527425"/>
          <p14:tracePt t="66307" x="7045325" y="3455988"/>
          <p14:tracePt t="66324" x="7045325" y="3384550"/>
          <p14:tracePt t="66341" x="7072313" y="3340100"/>
          <p14:tracePt t="66357" x="7072313" y="3295650"/>
          <p14:tracePt t="66374" x="7072313" y="3259138"/>
          <p14:tracePt t="66390" x="7108825" y="3214688"/>
          <p14:tracePt t="66407" x="7116763" y="3187700"/>
          <p14:tracePt t="66423" x="7126288" y="3179763"/>
          <p14:tracePt t="66440" x="7134225" y="3179763"/>
          <p14:tracePt t="66457" x="7153275" y="3170238"/>
          <p14:tracePt t="66569" x="7143750" y="3179763"/>
          <p14:tracePt t="66576" x="7089775" y="3232150"/>
          <p14:tracePt t="66584" x="7010400" y="3259138"/>
          <p14:tracePt t="66592" x="6919913" y="3340100"/>
          <p14:tracePt t="66606" x="6840538" y="3375025"/>
          <p14:tracePt t="66623" x="6742113" y="3429000"/>
          <p14:tracePt t="66623" x="6680200" y="3465513"/>
          <p14:tracePt t="66641" x="6554788" y="3509963"/>
          <p14:tracePt t="66657" x="6473825" y="3536950"/>
          <p14:tracePt t="66673" x="6367463" y="3554413"/>
          <p14:tracePt t="66690" x="6269038" y="3598863"/>
          <p14:tracePt t="66706" x="6170613" y="3625850"/>
          <p14:tracePt t="66723" x="6045200" y="3652838"/>
          <p14:tracePt t="66739" x="5929313" y="3679825"/>
          <p14:tracePt t="66756" x="5813425" y="3687763"/>
          <p14:tracePt t="66772" x="5680075" y="3705225"/>
          <p14:tracePt t="66789" x="5572125" y="3732213"/>
          <p14:tracePt t="66806" x="5394325" y="3759200"/>
          <p14:tracePt t="66823" x="5241925" y="3776663"/>
          <p14:tracePt t="66839" x="4965700" y="3822700"/>
          <p14:tracePt t="66856" x="4786313" y="3840163"/>
          <p14:tracePt t="66873" x="4652963" y="3848100"/>
          <p14:tracePt t="66889" x="4510088" y="3884613"/>
          <p14:tracePt t="66906" x="4429125" y="3894138"/>
          <p14:tracePt t="66922" x="4375150" y="3902075"/>
          <p14:tracePt t="66939" x="4348163" y="3902075"/>
          <p14:tracePt t="66956" x="4322763" y="3919538"/>
          <p14:tracePt t="66992" x="4303713" y="3919538"/>
          <p14:tracePt t="67224" x="4322763" y="3919538"/>
          <p14:tracePt t="67280" x="4330700" y="3919538"/>
          <p14:tracePt t="67312" x="4340225" y="3919538"/>
          <p14:tracePt t="67510" x="0" y="0"/>
        </p14:tracePtLst>
        <p14:tracePtLst>
          <p14:tracePt t="74497" x="4429125" y="4143375"/>
          <p14:tracePt t="74513" x="4411663" y="4152900"/>
          <p14:tracePt t="74521" x="4402138" y="4160838"/>
          <p14:tracePt t="74537" x="4394200" y="4160838"/>
          <p14:tracePt t="74545" x="4375150" y="4179888"/>
          <p14:tracePt t="74563" x="4367213" y="4179888"/>
          <p14:tracePt t="74563" x="4340225" y="4179888"/>
          <p14:tracePt t="74579" x="4330700" y="4179888"/>
          <p14:tracePt t="74596" x="4313238" y="4187825"/>
          <p14:tracePt t="74612" x="4295775" y="4187825"/>
          <p14:tracePt t="74629" x="4268788" y="4187825"/>
          <p14:tracePt t="74646" x="4224338" y="4197350"/>
          <p14:tracePt t="74662" x="4160838" y="4214813"/>
          <p14:tracePt t="74679" x="4062413" y="4232275"/>
          <p14:tracePt t="74696" x="3990975" y="4241800"/>
          <p14:tracePt t="74712" x="3857625" y="4276725"/>
          <p14:tracePt t="74730" x="3741738" y="4286250"/>
          <p14:tracePt t="74746" x="3625850" y="4303713"/>
          <p14:tracePt t="74763" x="3527425" y="4340225"/>
          <p14:tracePt t="74779" x="3438525" y="4340225"/>
          <p14:tracePt t="74796" x="3375025" y="4340225"/>
          <p14:tracePt t="74812" x="3276600" y="4340225"/>
          <p14:tracePt t="74828" x="3179763" y="4322763"/>
          <p14:tracePt t="74845" x="2973388" y="4303713"/>
          <p14:tracePt t="74862" x="2732088" y="4276725"/>
          <p14:tracePt t="74879" x="2581275" y="4276725"/>
          <p14:tracePt t="74895" x="2446338" y="4259263"/>
          <p14:tracePt t="74912" x="2357438" y="4251325"/>
          <p14:tracePt t="74929" x="2322513" y="4241800"/>
          <p14:tracePt t="74970" x="2286000" y="4241800"/>
          <p14:tracePt t="74977" x="2268538" y="4241800"/>
          <p14:tracePt t="74985" x="2224088" y="4241800"/>
          <p14:tracePt t="74995" x="2170113" y="4241800"/>
          <p14:tracePt t="75012" x="2108200" y="4241800"/>
          <p14:tracePt t="75029" x="2036763" y="4268788"/>
          <p14:tracePt t="75045" x="1973263" y="4303713"/>
          <p14:tracePt t="75062" x="1928813" y="4348163"/>
          <p14:tracePt t="75078" x="1919288" y="4384675"/>
          <p14:tracePt t="75095" x="1893888" y="4419600"/>
          <p14:tracePt t="75111" x="1893888" y="4429125"/>
          <p14:tracePt t="75128" x="1911350" y="4456113"/>
          <p14:tracePt t="75145" x="1955800" y="4491038"/>
          <p14:tracePt t="75163" x="1990725" y="4510088"/>
          <p14:tracePt t="75179" x="2044700" y="4554538"/>
          <p14:tracePt t="75195" x="2089150" y="4562475"/>
          <p14:tracePt t="75212" x="2152650" y="4589463"/>
          <p14:tracePt t="75229" x="2224088" y="4598988"/>
          <p14:tracePt t="75245" x="2330450" y="4616450"/>
          <p14:tracePt t="75262" x="2446338" y="4625975"/>
          <p14:tracePt t="75278" x="2652713" y="4660900"/>
          <p14:tracePt t="75295" x="2928938" y="4687888"/>
          <p14:tracePt t="75312" x="3214688" y="4741863"/>
          <p14:tracePt t="75329" x="3465513" y="4822825"/>
          <p14:tracePt t="75346" x="3902075" y="4857750"/>
          <p14:tracePt t="75362" x="4179888" y="4911725"/>
          <p14:tracePt t="75378" x="4357688" y="4919663"/>
          <p14:tracePt t="75395" x="4518025" y="4938713"/>
          <p14:tracePt t="75411" x="4697413" y="4983163"/>
          <p14:tracePt t="75429" x="4857750" y="4983163"/>
          <p14:tracePt t="75445" x="5027613" y="5000625"/>
          <p14:tracePt t="75462" x="5313363" y="5000625"/>
          <p14:tracePt t="75478" x="5527675" y="5027613"/>
          <p14:tracePt t="75495" x="5759450" y="5072063"/>
          <p14:tracePt t="75511" x="5973763" y="5089525"/>
          <p14:tracePt t="75528" x="6232525" y="5108575"/>
          <p14:tracePt t="75544" x="6599238" y="5108575"/>
          <p14:tracePt t="75562" x="6777038" y="5108575"/>
          <p14:tracePt t="75578" x="6919913" y="5045075"/>
          <p14:tracePt t="75594" x="7045325" y="4965700"/>
          <p14:tracePt t="75611" x="7126288" y="4902200"/>
          <p14:tracePt t="75628" x="7269163" y="4830763"/>
          <p14:tracePt t="75644" x="7473950" y="4786313"/>
          <p14:tracePt t="75662" x="7715250" y="4741863"/>
          <p14:tracePt t="75677" x="7875588" y="4705350"/>
          <p14:tracePt t="75694" x="8018463" y="4679950"/>
          <p14:tracePt t="75711" x="8126413" y="4643438"/>
          <p14:tracePt t="75728" x="8170863" y="4608513"/>
          <p14:tracePt t="75744" x="8170863" y="4589463"/>
          <p14:tracePt t="75744" x="8170863" y="4581525"/>
          <p14:tracePt t="75761" x="8170863" y="4545013"/>
          <p14:tracePt t="75778" x="8072438" y="4465638"/>
          <p14:tracePt t="75795" x="7929563" y="4375150"/>
          <p14:tracePt t="75811" x="7759700" y="4276725"/>
          <p14:tracePt t="75827" x="7483475" y="4143375"/>
          <p14:tracePt t="75844" x="7153275" y="4037013"/>
          <p14:tracePt t="75861" x="6777038" y="3929063"/>
          <p14:tracePt t="75877" x="6429375" y="3857625"/>
          <p14:tracePt t="75895" x="6081713" y="3786188"/>
          <p14:tracePt t="75910" x="5803900" y="3759200"/>
          <p14:tracePt t="75927" x="5616575" y="3724275"/>
          <p14:tracePt t="75943" x="5465763" y="3714750"/>
          <p14:tracePt t="75943" x="5394325" y="3697288"/>
          <p14:tracePt t="75962" x="5241925" y="3679825"/>
          <p14:tracePt t="75977" x="5126038" y="3679825"/>
          <p14:tracePt t="75994" x="4956175" y="3679825"/>
          <p14:tracePt t="76011" x="4813300" y="3652838"/>
          <p14:tracePt t="76027" x="4697413" y="3652838"/>
          <p14:tracePt t="76044" x="4545013" y="3652838"/>
          <p14:tracePt t="76060" x="4394200" y="3652838"/>
          <p14:tracePt t="76077" x="4259263" y="3652838"/>
          <p14:tracePt t="76093" x="4143375" y="3652838"/>
          <p14:tracePt t="76111" x="4044950" y="3652838"/>
          <p14:tracePt t="76127" x="3946525" y="3652838"/>
          <p14:tracePt t="76143" x="3822700" y="3652838"/>
          <p14:tracePt t="76160" x="3643313" y="3652838"/>
          <p14:tracePt t="76177" x="3490913" y="3652838"/>
          <p14:tracePt t="76193" x="3375025" y="3652838"/>
          <p14:tracePt t="76210" x="3276600" y="3652838"/>
          <p14:tracePt t="76227" x="3179763" y="3652838"/>
          <p14:tracePt t="76243" x="3098800" y="3652838"/>
          <p14:tracePt t="76260" x="2982913" y="3670300"/>
          <p14:tracePt t="76277" x="2911475" y="3670300"/>
          <p14:tracePt t="76293" x="2803525" y="3670300"/>
          <p14:tracePt t="76310" x="2697163" y="3705225"/>
          <p14:tracePt t="76327" x="2616200" y="3705225"/>
          <p14:tracePt t="76343" x="2517775" y="3724275"/>
          <p14:tracePt t="76360" x="2419350" y="3751263"/>
          <p14:tracePt t="76377" x="2241550" y="3803650"/>
          <p14:tracePt t="76394" x="2143125" y="3840163"/>
          <p14:tracePt t="76410" x="2081213" y="3857625"/>
          <p14:tracePt t="76427" x="2009775" y="3902075"/>
          <p14:tracePt t="76444" x="1982788" y="3938588"/>
          <p14:tracePt t="76459" x="1919288" y="3990975"/>
          <p14:tracePt t="76476" x="1874838" y="4081463"/>
          <p14:tracePt t="76493" x="1866900" y="4152900"/>
          <p14:tracePt t="76509" x="1866900" y="4205288"/>
          <p14:tracePt t="76526" x="1866900" y="4276725"/>
          <p14:tracePt t="76543" x="1893888" y="4303713"/>
          <p14:tracePt t="76559" x="1965325" y="4384675"/>
          <p14:tracePt t="76576" x="2054225" y="4465638"/>
          <p14:tracePt t="76576" x="2125663" y="4537075"/>
          <p14:tracePt t="76593" x="2259013" y="4625975"/>
          <p14:tracePt t="76610" x="2366963" y="4705350"/>
          <p14:tracePt t="76626" x="2473325" y="4751388"/>
          <p14:tracePt t="76643" x="2562225" y="4786313"/>
          <p14:tracePt t="76659" x="2679700" y="4822825"/>
          <p14:tracePt t="76676" x="2795588" y="4867275"/>
          <p14:tracePt t="76693" x="2919413" y="4894263"/>
          <p14:tracePt t="76710" x="3062288" y="4938713"/>
          <p14:tracePt t="76726" x="3251200" y="5000625"/>
          <p14:tracePt t="76743" x="3465513" y="5027613"/>
          <p14:tracePt t="76759" x="3687763" y="5045075"/>
          <p14:tracePt t="76776" x="3929063" y="5081588"/>
          <p14:tracePt t="76792" x="4340225" y="5108575"/>
          <p14:tracePt t="76810" x="4679950" y="5126038"/>
          <p14:tracePt t="76826" x="5045075" y="5126038"/>
          <p14:tracePt t="76843" x="5429250" y="5126038"/>
          <p14:tracePt t="76859" x="5768975" y="5126038"/>
          <p14:tracePt t="76877" x="6072188" y="5126038"/>
          <p14:tracePt t="76892" x="6303963" y="5126038"/>
          <p14:tracePt t="76909" x="6500813" y="5126038"/>
          <p14:tracePt t="76926" x="6715125" y="5126038"/>
          <p14:tracePt t="76943" x="6965950" y="5054600"/>
          <p14:tracePt t="76959" x="7180263" y="4956175"/>
          <p14:tracePt t="76976" x="7348538" y="4813300"/>
          <p14:tracePt t="76992" x="7466013" y="4633913"/>
          <p14:tracePt t="77010" x="7483475" y="4510088"/>
          <p14:tracePt t="77025" x="7483475" y="4384675"/>
          <p14:tracePt t="77042" x="7483475" y="4303713"/>
          <p14:tracePt t="77059" x="7473950" y="4241800"/>
          <p14:tracePt t="77076" x="7439025" y="4205288"/>
          <p14:tracePt t="77092" x="7394575" y="4170363"/>
          <p14:tracePt t="77110" x="7259638" y="4125913"/>
          <p14:tracePt t="77125" x="7072313" y="4098925"/>
          <p14:tracePt t="77142" x="6848475" y="4044950"/>
          <p14:tracePt t="77159" x="6581775" y="4017963"/>
          <p14:tracePt t="77176" x="6276975" y="3946525"/>
          <p14:tracePt t="77192" x="5884863" y="3929063"/>
          <p14:tracePt t="77210" x="5715000" y="3929063"/>
          <p14:tracePt t="77226" x="5518150" y="3929063"/>
          <p14:tracePt t="77243" x="5375275" y="3983038"/>
          <p14:tracePt t="77258" x="5170488" y="4044950"/>
          <p14:tracePt t="77275" x="4938713" y="4125913"/>
          <p14:tracePt t="77292" x="4670425" y="4224338"/>
          <p14:tracePt t="77309" x="4419600" y="4303713"/>
          <p14:tracePt t="77325" x="4268788" y="4375150"/>
          <p14:tracePt t="77342" x="4224338" y="4402138"/>
          <p14:tracePt t="77358" x="4205288" y="4419600"/>
          <p14:tracePt t="77375" x="4205288" y="4438650"/>
          <p14:tracePt t="77392" x="4205288" y="4456113"/>
          <p14:tracePt t="77441" x="4205288" y="4465638"/>
          <p14:tracePt t="77489" x="4205288" y="4456113"/>
          <p14:tracePt t="77499" x="4205288" y="4402138"/>
          <p14:tracePt t="77499" x="4205288" y="4394200"/>
          <p14:tracePt t="77508" x="4133850" y="4348163"/>
          <p14:tracePt t="77525" x="4071938" y="4322763"/>
          <p14:tracePt t="77542" x="3973513" y="4303713"/>
          <p14:tracePt t="77558" x="3894138" y="4286250"/>
          <p14:tracePt t="77576" x="3776663" y="4286250"/>
          <p14:tracePt t="77591" x="3625850" y="4286250"/>
          <p14:tracePt t="77608" x="3473450" y="4286250"/>
          <p14:tracePt t="77608" x="3384550" y="4286250"/>
          <p14:tracePt t="77625" x="3251200" y="4295775"/>
          <p14:tracePt t="77641" x="3179763" y="4313238"/>
          <p14:tracePt t="77658" x="3108325" y="4348163"/>
          <p14:tracePt t="77674" x="3071813" y="4384675"/>
          <p14:tracePt t="77692" x="3062288" y="4411663"/>
          <p14:tracePt t="77708" x="3062288" y="4438650"/>
          <p14:tracePt t="77724" x="3062288" y="4456113"/>
          <p14:tracePt t="77741" x="3062288" y="4510088"/>
          <p14:tracePt t="77758" x="3062288" y="4554538"/>
          <p14:tracePt t="77775" x="3108325" y="4625975"/>
          <p14:tracePt t="77791" x="3133725" y="4670425"/>
          <p14:tracePt t="77808" x="3197225" y="4741863"/>
          <p14:tracePt t="77825" x="3232150" y="4776788"/>
          <p14:tracePt t="77842" x="3295650" y="4813300"/>
          <p14:tracePt t="77857" x="3357563" y="4857750"/>
          <p14:tracePt t="77874" x="3438525" y="4911725"/>
          <p14:tracePt t="77891" x="3562350" y="4956175"/>
          <p14:tracePt t="77908" x="3652838" y="4991100"/>
          <p14:tracePt t="77924" x="3732213" y="5027613"/>
          <p14:tracePt t="77941" x="3795713" y="5037138"/>
          <p14:tracePt t="77958" x="3857625" y="5062538"/>
          <p14:tracePt t="77974" x="3938588" y="5108575"/>
          <p14:tracePt t="77991" x="4037013" y="5153025"/>
          <p14:tracePt t="78008" x="4116388" y="5160963"/>
          <p14:tracePt t="78024" x="4241800" y="5170488"/>
          <p14:tracePt t="78041" x="4276725" y="5170488"/>
          <p14:tracePt t="78057" x="4322763" y="5170488"/>
          <p14:tracePt t="78074" x="4367213" y="5153025"/>
          <p14:tracePt t="78090" x="4411663" y="5081588"/>
          <p14:tracePt t="78107" x="4456113" y="5010150"/>
          <p14:tracePt t="78124" x="4491038" y="4946650"/>
          <p14:tracePt t="78141" x="4537075" y="4902200"/>
          <p14:tracePt t="78157" x="4581525" y="4840288"/>
          <p14:tracePt t="78174" x="4643438" y="4776788"/>
          <p14:tracePt t="78190" x="4687888" y="4714875"/>
          <p14:tracePt t="78207" x="4714875" y="4670425"/>
          <p14:tracePt t="78207" x="4724400" y="4633913"/>
          <p14:tracePt t="78241" x="4741863" y="4608513"/>
          <p14:tracePt t="78242" x="4751388" y="4589463"/>
          <p14:tracePt t="78242" x="4751388" y="4581525"/>
          <p14:tracePt t="78258" x="4751388" y="4545013"/>
          <p14:tracePt t="78273" x="4768850" y="4518025"/>
          <p14:tracePt t="78290" x="4768850" y="4483100"/>
          <p14:tracePt t="78308" x="4768850" y="4446588"/>
          <p14:tracePt t="78324" x="4741863" y="4384675"/>
          <p14:tracePt t="78340" x="4705350" y="4313238"/>
          <p14:tracePt t="78357" x="4643438" y="4241800"/>
          <p14:tracePt t="78374" x="4581525" y="4170363"/>
          <p14:tracePt t="78390" x="4510088" y="4133850"/>
          <p14:tracePt t="78407" x="4438650" y="4108450"/>
          <p14:tracePt t="78424" x="4367213" y="4071938"/>
          <p14:tracePt t="78440" x="4241800" y="4037013"/>
          <p14:tracePt t="78457" x="4152900" y="3983038"/>
          <p14:tracePt t="78474" x="4081463" y="3973513"/>
          <p14:tracePt t="78492" x="4010025" y="3946525"/>
          <p14:tracePt t="78506" x="3938588" y="3938588"/>
          <p14:tracePt t="78523" x="3875088" y="3938588"/>
          <p14:tracePt t="78540" x="3795713" y="3938588"/>
          <p14:tracePt t="78557" x="3732213" y="3919538"/>
          <p14:tracePt t="78573" x="3714750" y="3919538"/>
          <p14:tracePt t="78590" x="3679825" y="3919538"/>
          <p14:tracePt t="78607" x="3625850" y="3919538"/>
          <p14:tracePt t="78624" x="3571875" y="3919538"/>
          <p14:tracePt t="78640" x="3465513" y="3938588"/>
          <p14:tracePt t="78657" x="3394075" y="3965575"/>
          <p14:tracePt t="78673" x="3357563" y="4010025"/>
          <p14:tracePt t="78691" x="3330575" y="4037013"/>
          <p14:tracePt t="78706" x="3313113" y="4071938"/>
          <p14:tracePt t="78724" x="3286125" y="4125913"/>
          <p14:tracePt t="78740" x="3268663" y="4160838"/>
          <p14:tracePt t="78757" x="3268663" y="4205288"/>
          <p14:tracePt t="78773" x="3268663" y="4241800"/>
          <p14:tracePt t="78790" x="3268663" y="4276725"/>
          <p14:tracePt t="78806" x="3268663" y="4322763"/>
          <p14:tracePt t="78824" x="3268663" y="4367213"/>
          <p14:tracePt t="78839" x="3268663" y="4411663"/>
          <p14:tracePt t="78839" x="3268663" y="4419600"/>
          <p14:tracePt t="78858" x="3268663" y="4483100"/>
          <p14:tracePt t="78873" x="3276600" y="4537075"/>
          <p14:tracePt t="78890" x="3303588" y="4581525"/>
          <p14:tracePt t="78906" x="3330575" y="4633913"/>
          <p14:tracePt t="78923" x="3357563" y="4660900"/>
          <p14:tracePt t="78939" x="3402013" y="4724400"/>
          <p14:tracePt t="78956" x="3438525" y="4768850"/>
          <p14:tracePt t="78972" x="3473450" y="4813300"/>
          <p14:tracePt t="78990" x="3509963" y="4848225"/>
          <p14:tracePt t="79006" x="3562350" y="4884738"/>
          <p14:tracePt t="79024" x="3625850" y="4946650"/>
          <p14:tracePt t="79039" x="3670300" y="5000625"/>
          <p14:tracePt t="79057" x="3732213" y="5081588"/>
          <p14:tracePt t="79057" x="3786188" y="5116513"/>
          <p14:tracePt t="79073" x="3848100" y="5170488"/>
          <p14:tracePt t="79090" x="3919538" y="5205413"/>
          <p14:tracePt t="79106" x="3965575" y="5224463"/>
          <p14:tracePt t="79122" x="4037013" y="5232400"/>
          <p14:tracePt t="79139" x="4089400" y="5259388"/>
          <p14:tracePt t="79156" x="4143375" y="5259388"/>
          <p14:tracePt t="79172" x="4214813" y="5259388"/>
          <p14:tracePt t="79189" x="4295775" y="5259388"/>
          <p14:tracePt t="79206" x="4375150" y="5251450"/>
          <p14:tracePt t="79224" x="4483100" y="5232400"/>
          <p14:tracePt t="79239" x="4527550" y="5197475"/>
          <p14:tracePt t="79256" x="4581525" y="5170488"/>
          <p14:tracePt t="79272" x="4643438" y="5133975"/>
          <p14:tracePt t="79290" x="4687888" y="5099050"/>
          <p14:tracePt t="79305" x="4714875" y="5072063"/>
          <p14:tracePt t="79322" x="4759325" y="5027613"/>
          <p14:tracePt t="79339" x="4795838" y="4991100"/>
          <p14:tracePt t="79356" x="4840288" y="4938713"/>
          <p14:tracePt t="79372" x="4857750" y="4894263"/>
          <p14:tracePt t="79389" x="4884738" y="4830763"/>
          <p14:tracePt t="79405" x="4894263" y="4776788"/>
          <p14:tracePt t="79422" x="4911725" y="4751388"/>
          <p14:tracePt t="79439" x="4929188" y="4652963"/>
          <p14:tracePt t="79456" x="4938713" y="4616450"/>
          <p14:tracePt t="79472" x="4938713" y="4537075"/>
          <p14:tracePt t="79489" x="4938713" y="4510088"/>
          <p14:tracePt t="79506" x="4911725" y="4438650"/>
          <p14:tracePt t="79523" x="4875213" y="4384675"/>
          <p14:tracePt t="79539" x="4857750" y="4322763"/>
          <p14:tracePt t="79555" x="4803775" y="4268788"/>
          <p14:tracePt t="79572" x="4795838" y="4241800"/>
          <p14:tracePt t="79589" x="4768850" y="4187825"/>
          <p14:tracePt t="79605" x="4732338" y="4152900"/>
          <p14:tracePt t="79622" x="4714875" y="4133850"/>
          <p14:tracePt t="79638" x="4670425" y="4089400"/>
          <p14:tracePt t="79655" x="4643438" y="4054475"/>
          <p14:tracePt t="79671" x="4598988" y="4037013"/>
          <p14:tracePt t="79671" x="4562475" y="4027488"/>
          <p14:tracePt t="79690" x="4510088" y="4000500"/>
          <p14:tracePt t="79705" x="4446588" y="3990975"/>
          <p14:tracePt t="79722" x="4394200" y="3938588"/>
          <p14:tracePt t="79739" x="4330700" y="3929063"/>
          <p14:tracePt t="79755" x="4276725" y="3902075"/>
          <p14:tracePt t="79772" x="4205288" y="3867150"/>
          <p14:tracePt t="79788" x="4170363" y="3857625"/>
          <p14:tracePt t="79805" x="4125913" y="3848100"/>
          <p14:tracePt t="79821" x="4098925" y="3848100"/>
          <p14:tracePt t="79838" x="4054475" y="3848100"/>
          <p14:tracePt t="79856" x="4010025" y="3848100"/>
          <p14:tracePt t="79871" x="3956050" y="3848100"/>
          <p14:tracePt t="79871" x="3946525" y="3848100"/>
          <p14:tracePt t="79890" x="3911600" y="3848100"/>
          <p14:tracePt t="79905" x="3867150" y="3848100"/>
          <p14:tracePt t="79922" x="3813175" y="3848100"/>
          <p14:tracePt t="79938" x="3776663" y="3875088"/>
          <p14:tracePt t="79955" x="3732213" y="3894138"/>
          <p14:tracePt t="79971" x="3679825" y="3911600"/>
          <p14:tracePt t="79988" x="3616325" y="3956050"/>
          <p14:tracePt t="80004" x="3562350" y="3990975"/>
          <p14:tracePt t="80021" x="3536950" y="4010025"/>
          <p14:tracePt t="80038" x="3500438" y="4054475"/>
          <p14:tracePt t="80055" x="3465513" y="4108450"/>
          <p14:tracePt t="80071" x="3446463" y="4179888"/>
          <p14:tracePt t="80088" x="3446463" y="4276725"/>
          <p14:tracePt t="80104" x="3446463" y="4473575"/>
          <p14:tracePt t="80122" x="3446463" y="4527550"/>
          <p14:tracePt t="80138" x="3455988" y="4554538"/>
          <p14:tracePt t="80154" x="3509963" y="4608513"/>
          <p14:tracePt t="80171" x="3562350" y="4652963"/>
          <p14:tracePt t="80187" x="3608388" y="4687888"/>
          <p14:tracePt t="80204" x="3697288" y="4751388"/>
          <p14:tracePt t="80222" x="3776663" y="4813300"/>
          <p14:tracePt t="80238" x="3830638" y="4867275"/>
          <p14:tracePt t="80254" x="3894138" y="4911725"/>
          <p14:tracePt t="80271" x="3965575" y="4956175"/>
          <p14:tracePt t="80288" x="4044950" y="5000625"/>
          <p14:tracePt t="80305" x="4089400" y="5018088"/>
          <p14:tracePt t="80321" x="4143375" y="5027613"/>
          <p14:tracePt t="80338" x="4197350" y="5045075"/>
          <p14:tracePt t="80354" x="4251325" y="5062538"/>
          <p14:tracePt t="80372" x="4313238" y="5072063"/>
          <p14:tracePt t="80388" x="4375150" y="5072063"/>
          <p14:tracePt t="80404" x="4465638" y="5072063"/>
          <p14:tracePt t="80420" x="4562475" y="5072063"/>
          <p14:tracePt t="80438" x="4643438" y="5072063"/>
          <p14:tracePt t="80454" x="4751388" y="5045075"/>
          <p14:tracePt t="80470" x="4803775" y="5018088"/>
          <p14:tracePt t="80488" x="4875213" y="4973638"/>
          <p14:tracePt t="80504" x="4919663" y="4919663"/>
          <p14:tracePt t="80520" x="4983163" y="4813300"/>
          <p14:tracePt t="80538" x="4983163" y="4759325"/>
          <p14:tracePt t="80555" x="4983163" y="4697413"/>
          <p14:tracePt t="80571" x="4983163" y="4598988"/>
          <p14:tracePt t="80587" x="4983163" y="4510088"/>
          <p14:tracePt t="80604" x="4983163" y="4446588"/>
          <p14:tracePt t="80620" x="4983163" y="4357688"/>
          <p14:tracePt t="80637" x="4983163" y="4295775"/>
          <p14:tracePt t="80653" x="4983163" y="4251325"/>
          <p14:tracePt t="80670" x="4983163" y="4224338"/>
          <p14:tracePt t="80686" x="4956175" y="4179888"/>
          <p14:tracePt t="80704" x="4929188" y="4133850"/>
          <p14:tracePt t="80721" x="4884738" y="4108450"/>
          <p14:tracePt t="80738" x="4848225" y="4071938"/>
          <p14:tracePt t="80754" x="4786313" y="4054475"/>
          <p14:tracePt t="80771" x="4714875" y="4017963"/>
          <p14:tracePt t="80787" x="4660900" y="4010025"/>
          <p14:tracePt t="80804" x="4608513" y="3983038"/>
          <p14:tracePt t="80820" x="4554538" y="3956050"/>
          <p14:tracePt t="80837" x="4510088" y="3946525"/>
          <p14:tracePt t="80854" x="4419600" y="3919538"/>
          <p14:tracePt t="80871" x="4375150" y="3919538"/>
          <p14:tracePt t="80887" x="4322763" y="3911600"/>
          <p14:tracePt t="80903" x="4286250" y="3911600"/>
          <p14:tracePt t="80920" x="4205288" y="3911600"/>
          <p14:tracePt t="80938" x="4152900" y="3911600"/>
          <p14:tracePt t="80953" x="4071938" y="3911600"/>
          <p14:tracePt t="80971" x="4017963" y="3911600"/>
          <p14:tracePt t="80986" x="3956050" y="3919538"/>
          <p14:tracePt t="81004" x="3938588" y="3929063"/>
          <p14:tracePt t="81020" x="3884613" y="3946525"/>
          <p14:tracePt t="81036" x="3857625" y="3983038"/>
          <p14:tracePt t="81053" x="3813175" y="4017963"/>
          <p14:tracePt t="81070" x="3724275" y="4062413"/>
          <p14:tracePt t="81086" x="3633788" y="4125913"/>
          <p14:tracePt t="81104" x="3571875" y="4179888"/>
          <p14:tracePt t="81119" x="3527425" y="4224338"/>
          <p14:tracePt t="81119" x="3517900" y="4232275"/>
          <p14:tracePt t="81138" x="3490913" y="4259263"/>
          <p14:tracePt t="81153" x="3490913" y="4286250"/>
          <p14:tracePt t="81171" x="3490913" y="4313238"/>
          <p14:tracePt t="81186" x="3490913" y="4348163"/>
          <p14:tracePt t="81203" x="3490913" y="4394200"/>
          <p14:tracePt t="81220" x="3490913" y="4429125"/>
          <p14:tracePt t="81237" x="3490913" y="4456113"/>
          <p14:tracePt t="81253" x="3490913" y="4473575"/>
          <p14:tracePt t="81270" x="3490913" y="4491038"/>
          <p14:tracePt t="81305" x="3490913" y="4510088"/>
          <p14:tracePt t="81306" x="3500438" y="4545013"/>
          <p14:tracePt t="81321" x="3527425" y="4633913"/>
          <p14:tracePt t="81336" x="3562350" y="4732338"/>
          <p14:tracePt t="81353" x="3598863" y="4795838"/>
          <p14:tracePt t="81370" x="3633788" y="4848225"/>
          <p14:tracePt t="81386" x="3660775" y="4884738"/>
          <p14:tracePt t="81403" x="3705225" y="4929188"/>
          <p14:tracePt t="81419" x="3732213" y="4946650"/>
          <p14:tracePt t="81437" x="3776663" y="4983163"/>
          <p14:tracePt t="81452" x="3840163" y="5018088"/>
          <p14:tracePt t="81470" x="3894138" y="5037138"/>
          <p14:tracePt t="81486" x="3938588" y="5045075"/>
          <p14:tracePt t="81503" x="3990975" y="5072063"/>
          <p14:tracePt t="81519" x="4027488" y="5072063"/>
          <p14:tracePt t="81536" x="4054475" y="5081588"/>
          <p14:tracePt t="81553" x="4108450" y="5089525"/>
          <p14:tracePt t="81570" x="4160838" y="5116513"/>
          <p14:tracePt t="81585" x="4205288" y="5133975"/>
          <p14:tracePt t="81602" x="4295775" y="5153025"/>
          <p14:tracePt t="81619" x="4375150" y="5153025"/>
          <p14:tracePt t="81636" x="4483100" y="5153025"/>
          <p14:tracePt t="81653" x="4572000" y="5153025"/>
          <p14:tracePt t="81669" x="4633913" y="5153025"/>
          <p14:tracePt t="81685" x="4697413" y="5153025"/>
          <p14:tracePt t="81703" x="4751388" y="5133975"/>
          <p14:tracePt t="81719" x="4795838" y="5108575"/>
          <p14:tracePt t="81736" x="4848225" y="5099050"/>
          <p14:tracePt t="81752" x="4911725" y="5062538"/>
          <p14:tracePt t="81752" x="4919663" y="5054600"/>
          <p14:tracePt t="81770" x="4973638" y="5018088"/>
          <p14:tracePt t="81785" x="4991100" y="5000625"/>
          <p14:tracePt t="81803" x="5018088" y="4973638"/>
          <p14:tracePt t="81819" x="5062538" y="4956175"/>
          <p14:tracePt t="81835" x="5072063" y="4946650"/>
          <p14:tracePt t="81852" x="5099050" y="4911725"/>
          <p14:tracePt t="81868" x="5108575" y="4902200"/>
          <p14:tracePt t="81886" x="5116513" y="4867275"/>
          <p14:tracePt t="81902" x="5126038" y="4822825"/>
          <p14:tracePt t="81918" x="5126038" y="4786313"/>
          <p14:tracePt t="81936" x="5160963" y="4751388"/>
          <p14:tracePt t="81952" x="5170488" y="4697413"/>
          <p14:tracePt t="81952" x="5170488" y="4679950"/>
          <p14:tracePt t="81969" x="5180013" y="4625975"/>
          <p14:tracePt t="81985" x="5205413" y="4581525"/>
          <p14:tracePt t="82002" x="5205413" y="4562475"/>
          <p14:tracePt t="82018" x="5205413" y="4554538"/>
          <p14:tracePt t="82035" x="5214938" y="4518025"/>
          <p14:tracePt t="82051" x="5214938" y="4510088"/>
          <p14:tracePt t="82068" x="5214938" y="4500563"/>
          <p14:tracePt t="82085" x="5224463" y="4483100"/>
          <p14:tracePt t="82101" x="5232400" y="4456113"/>
          <p14:tracePt t="82184" x="5232400" y="4446588"/>
          <p14:tracePt t="82225" x="5232400" y="4429125"/>
          <p14:tracePt t="82257" x="5232400" y="4419600"/>
          <p14:tracePt t="82401" x="5232400" y="4411663"/>
          <p14:tracePt t="82409" x="5232400" y="4402138"/>
          <p14:tracePt t="82466" x="5232400" y="4384675"/>
          <p14:tracePt t="82498" x="5232400" y="4375150"/>
          <p14:tracePt t="82514" x="5232400" y="4367213"/>
          <p14:tracePt t="82520" x="5232400" y="4357688"/>
          <p14:tracePt t="82537" x="5232400" y="4340225"/>
          <p14:tracePt t="82545" x="5232400" y="4330700"/>
          <p14:tracePt t="82551" x="5224463" y="4303713"/>
          <p14:tracePt t="82568" x="5197475" y="4286250"/>
          <p14:tracePt t="82584" x="5187950" y="4268788"/>
          <p14:tracePt t="82625" x="5180013" y="4259263"/>
          <p14:tracePt t="82633" x="5160963" y="4232275"/>
          <p14:tracePt t="82641" x="5143500" y="4214813"/>
          <p14:tracePt t="82650" x="5133975" y="4205288"/>
          <p14:tracePt t="82667" x="5099050" y="4179888"/>
          <p14:tracePt t="82685" x="5081588" y="4160838"/>
          <p14:tracePt t="82701" x="5072063" y="4152900"/>
          <p14:tracePt t="82718" x="5045075" y="4133850"/>
          <p14:tracePt t="82734" x="5027613" y="4116388"/>
          <p14:tracePt t="82750" x="5010150" y="4108450"/>
          <p14:tracePt t="82767" x="4965700" y="4098925"/>
          <p14:tracePt t="82784" x="4946650" y="4098925"/>
          <p14:tracePt t="82784" x="4929188" y="4098925"/>
          <p14:tracePt t="82801" x="4902200" y="4098925"/>
          <p14:tracePt t="82818" x="4857750" y="4081463"/>
          <p14:tracePt t="82834" x="4803775" y="4081463"/>
          <p14:tracePt t="82851" x="4751388" y="4062413"/>
          <p14:tracePt t="82867" x="4679950" y="4062413"/>
          <p14:tracePt t="82885" x="4625975" y="4054475"/>
          <p14:tracePt t="82900" x="4554538" y="4044950"/>
          <p14:tracePt t="82918" x="4510088" y="4044950"/>
          <p14:tracePt t="82934" x="4456113" y="4017963"/>
          <p14:tracePt t="82951" x="4375150" y="4017963"/>
          <p14:tracePt t="82967" x="4322763" y="4010025"/>
          <p14:tracePt t="82984" x="4251325" y="4000500"/>
          <p14:tracePt t="83000" x="4179888" y="4000500"/>
          <p14:tracePt t="83017" x="4089400" y="4000500"/>
          <p14:tracePt t="83034" x="4062413" y="4000500"/>
          <p14:tracePt t="83051" x="4000500" y="4010025"/>
          <p14:tracePt t="83067" x="3965575" y="4010025"/>
          <p14:tracePt t="83084" x="3929063" y="4010025"/>
          <p14:tracePt t="83100" x="3911600" y="4017963"/>
          <p14:tracePt t="83117" x="3884613" y="4037013"/>
          <p14:tracePt t="83133" x="3867150" y="4044950"/>
          <p14:tracePt t="83150" x="3848100" y="4062413"/>
          <p14:tracePt t="83167" x="3813175" y="4098925"/>
          <p14:tracePt t="83184" x="3768725" y="4160838"/>
          <p14:tracePt t="83200" x="3741738" y="4241800"/>
          <p14:tracePt t="83217" x="3705225" y="4295775"/>
          <p14:tracePt t="83233" x="3705225" y="4367213"/>
          <p14:tracePt t="83251" x="3697288" y="4419600"/>
          <p14:tracePt t="83266" x="3697288" y="4473575"/>
          <p14:tracePt t="83283" x="3697288" y="4527550"/>
          <p14:tracePt t="83299" x="3697288" y="4572000"/>
          <p14:tracePt t="83317" x="3741738" y="4633913"/>
          <p14:tracePt t="83333" x="3830638" y="4724400"/>
          <p14:tracePt t="83351" x="3867150" y="4768850"/>
          <p14:tracePt t="83366" x="3929063" y="4867275"/>
          <p14:tracePt t="83384" x="3983038" y="4929188"/>
          <p14:tracePt t="83400" x="4010025" y="4965700"/>
          <p14:tracePt t="83400" x="4027488" y="4965700"/>
          <p14:tracePt t="83417" x="4054475" y="4983163"/>
          <p14:tracePt t="83433" x="4062413" y="4991100"/>
          <p14:tracePt t="83481" x="4071938" y="4991100"/>
          <p14:tracePt t="83489" x="4081463" y="4991100"/>
          <p14:tracePt t="83530" x="4098925" y="4983163"/>
          <p14:tracePt t="83530" x="4108450" y="4973638"/>
          <p14:tracePt t="83545" x="4108450" y="4956175"/>
          <p14:tracePt t="83553" x="4108450" y="4929188"/>
          <p14:tracePt t="83561" x="4108450" y="4902200"/>
          <p14:tracePt t="83569" x="4108450" y="4867275"/>
          <p14:tracePt t="83584" x="4108450" y="4813300"/>
          <p14:tracePt t="83599" x="4108450" y="4759325"/>
          <p14:tracePt t="83599" x="4108450" y="4724400"/>
          <p14:tracePt t="83618" x="4108450" y="4705350"/>
          <p14:tracePt t="83618" x="4108450" y="4670425"/>
          <p14:tracePt t="83633" x="4108450" y="4616450"/>
          <p14:tracePt t="83649" x="4108450" y="4562475"/>
          <p14:tracePt t="83666" x="4143375" y="4483100"/>
          <p14:tracePt t="83682" x="4187825" y="4419600"/>
          <p14:tracePt t="83699" x="4214813" y="4384675"/>
          <p14:tracePt t="83717" x="4214813" y="4367213"/>
          <p14:tracePt t="83733" x="4232275" y="4303713"/>
          <p14:tracePt t="83750" x="4232275" y="4268788"/>
          <p14:tracePt t="83766" x="4232275" y="4197350"/>
          <p14:tracePt t="83782" x="4232275" y="4098925"/>
          <p14:tracePt t="83799" x="4232275" y="4037013"/>
          <p14:tracePt t="83816" x="4232275" y="3973513"/>
          <p14:tracePt t="83832" x="4241800" y="3911600"/>
          <p14:tracePt t="83850" x="4268788" y="3848100"/>
          <p14:tracePt t="83866" x="4295775" y="3786188"/>
          <p14:tracePt t="83882" x="4295775" y="3759200"/>
          <p14:tracePt t="83899" x="4303713" y="3705225"/>
          <p14:tracePt t="83916" x="4303713" y="3652838"/>
          <p14:tracePt t="83932" x="4303713" y="3616325"/>
          <p14:tracePt t="83949" x="4313238" y="3571875"/>
          <p14:tracePt t="83966" x="4322763" y="3517900"/>
          <p14:tracePt t="83982" x="4322763" y="3482975"/>
          <p14:tracePt t="83999" x="4322763" y="3455988"/>
          <p14:tracePt t="84015" x="4322763" y="3446463"/>
          <p14:tracePt t="84015" x="4322763" y="3438525"/>
          <p14:tracePt t="84050" x="4322763" y="3419475"/>
          <p14:tracePt t="84050" x="4322763" y="3411538"/>
          <p14:tracePt t="84067" x="4295775" y="3402013"/>
          <p14:tracePt t="84082" x="4232275" y="3394075"/>
          <p14:tracePt t="84099" x="4170363" y="3375025"/>
          <p14:tracePt t="84115" x="4062413" y="3348038"/>
          <p14:tracePt t="84132" x="3983038" y="3348038"/>
          <p14:tracePt t="84149" x="3867150" y="3348038"/>
          <p14:tracePt t="84165" x="3768725" y="3348038"/>
          <p14:tracePt t="84182" x="3705225" y="3348038"/>
          <p14:tracePt t="84199" x="3616325" y="3348038"/>
          <p14:tracePt t="84215" x="3527425" y="3348038"/>
          <p14:tracePt t="84232" x="3438525" y="3348038"/>
          <p14:tracePt t="84249" x="3322638" y="3348038"/>
          <p14:tracePt t="84266" x="3268663" y="3348038"/>
          <p14:tracePt t="84281" x="3241675" y="3348038"/>
          <p14:tracePt t="84299" x="3224213" y="3348038"/>
          <p14:tracePt t="84315" x="3187700" y="3348038"/>
          <p14:tracePt t="84332" x="3152775" y="3340100"/>
          <p14:tracePt t="84348" x="3125788" y="3322638"/>
          <p14:tracePt t="84365" x="3071813" y="3276600"/>
          <p14:tracePt t="84382" x="3036888" y="3251200"/>
          <p14:tracePt t="84398" x="3000375" y="3224213"/>
          <p14:tracePt t="84415" x="2973388" y="3187700"/>
          <p14:tracePt t="84432" x="2965450" y="3170238"/>
          <p14:tracePt t="84448" x="2928938" y="3071813"/>
          <p14:tracePt t="84466" x="2911475" y="3000375"/>
          <p14:tracePt t="84482" x="2901950" y="2919413"/>
          <p14:tracePt t="84499" x="2901950" y="2874963"/>
          <p14:tracePt t="84515" x="2928938" y="2822575"/>
          <p14:tracePt t="84532" x="3009900" y="2741613"/>
          <p14:tracePt t="84548" x="3054350" y="2697163"/>
          <p14:tracePt t="84565" x="3125788" y="2633663"/>
          <p14:tracePt t="84582" x="3152775" y="2608263"/>
          <p14:tracePt t="84598" x="3170238" y="2598738"/>
          <p14:tracePt t="84614" x="3214688" y="2589213"/>
          <p14:tracePt t="84631" x="3313113" y="2589213"/>
          <p14:tracePt t="84648" x="3536950" y="2589213"/>
          <p14:tracePt t="84665" x="3643313" y="2589213"/>
          <p14:tracePt t="84681" x="3741738" y="2589213"/>
          <p14:tracePt t="84699" x="3803650" y="2589213"/>
          <p14:tracePt t="84715" x="3894138" y="2589213"/>
          <p14:tracePt t="84731" x="4000500" y="2643188"/>
          <p14:tracePt t="84747" x="4108450" y="2679700"/>
          <p14:tracePt t="84764" x="4133850" y="2697163"/>
          <p14:tracePt t="84781" x="4160838" y="2741613"/>
          <p14:tracePt t="84798" x="4170363" y="2857500"/>
          <p14:tracePt t="84814" x="4170363" y="3009900"/>
          <p14:tracePt t="84832" x="4133850" y="3170238"/>
          <p14:tracePt t="84847" x="4062413" y="3276600"/>
          <p14:tracePt t="84847" x="4037013" y="3348038"/>
          <p14:tracePt t="84866" x="3973513" y="3419475"/>
          <p14:tracePt t="84881" x="3929063" y="3473450"/>
          <p14:tracePt t="84898" x="3884613" y="3517900"/>
          <p14:tracePt t="84914" x="3830638" y="3581400"/>
          <p14:tracePt t="84932" x="3751263" y="3652838"/>
          <p14:tracePt t="84947" x="3697288" y="3714750"/>
          <p14:tracePt t="84965" x="3679825" y="3751263"/>
          <p14:tracePt t="84981" x="3679825" y="3776663"/>
          <p14:tracePt t="84998" x="3705225" y="3822700"/>
          <p14:tracePt t="85014" x="3776663" y="3867150"/>
          <p14:tracePt t="85031" x="3830638" y="3902075"/>
          <p14:tracePt t="85047" x="3938588" y="3965575"/>
          <p14:tracePt t="85065" x="4133850" y="4098925"/>
          <p14:tracePt t="85081" x="4286250" y="4170363"/>
          <p14:tracePt t="85097" x="4419600" y="4259263"/>
          <p14:tracePt t="85114" x="4616450" y="4402138"/>
          <p14:tracePt t="85130" x="4894263" y="4598988"/>
          <p14:tracePt t="85147" x="5187950" y="4786313"/>
          <p14:tracePt t="85164" x="5483225" y="4929188"/>
          <p14:tracePt t="85180" x="5688013" y="5000625"/>
          <p14:tracePt t="85197" x="5795963" y="5054600"/>
          <p14:tracePt t="85213" x="5857875" y="5072063"/>
          <p14:tracePt t="85231" x="5875338" y="5072063"/>
          <p14:tracePt t="85247" x="5902325" y="5072063"/>
          <p14:tracePt t="85263" x="5929313" y="5072063"/>
          <p14:tracePt t="85281" x="6045200" y="5072063"/>
          <p14:tracePt t="85298" x="6188075" y="5018088"/>
          <p14:tracePt t="85313" x="6313488" y="4991100"/>
          <p14:tracePt t="85330" x="6402388" y="4938713"/>
          <p14:tracePt t="85346" x="6456363" y="4894263"/>
          <p14:tracePt t="85363" x="6500813" y="4857750"/>
          <p14:tracePt t="85380" x="6554788" y="4848225"/>
          <p14:tracePt t="85398" x="6643688" y="4840288"/>
          <p14:tracePt t="85413" x="6742113" y="4840288"/>
          <p14:tracePt t="85431" x="6831013" y="4840288"/>
          <p14:tracePt t="85447" x="6965950" y="4840288"/>
          <p14:tracePt t="85464" x="7081838" y="4840288"/>
          <p14:tracePt t="85480" x="7170738" y="4840288"/>
          <p14:tracePt t="85497" x="7215188" y="4840288"/>
          <p14:tracePt t="85513" x="7251700" y="4840288"/>
          <p14:tracePt t="85530" x="7269163" y="4840288"/>
          <p14:tracePt t="85546" x="7313613" y="4840288"/>
          <p14:tracePt t="85563" x="7340600" y="4840288"/>
          <p14:tracePt t="85580" x="7367588" y="4840288"/>
          <p14:tracePt t="85597" x="7394575" y="4840288"/>
          <p14:tracePt t="85613" x="7419975" y="4848225"/>
          <p14:tracePt t="85697" x="7402513" y="4848225"/>
          <p14:tracePt t="85705" x="7385050" y="4848225"/>
          <p14:tracePt t="85713" x="7323138" y="4848225"/>
          <p14:tracePt t="85719" x="7205663" y="4848225"/>
          <p14:tracePt t="85730" x="6991350" y="4848225"/>
          <p14:tracePt t="85746" x="6732588" y="4848225"/>
          <p14:tracePt t="85763" x="6411913" y="4848225"/>
          <p14:tracePt t="85780" x="6153150" y="4848225"/>
          <p14:tracePt t="85796" x="5902325" y="4848225"/>
          <p14:tracePt t="85813" x="5705475" y="4848225"/>
          <p14:tracePt t="85829" x="5616575" y="4848225"/>
          <p14:tracePt t="85846" x="5589588" y="4848225"/>
          <p14:tracePt t="86527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Principles of Computer Design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Take Advantage of Parallelism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e.g. multiple processors, disks, memory banks, pipelining, multiple functional units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Principle of Locality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Reuse of data and instructions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Focus on the Common Case</a:t>
            </a:r>
          </a:p>
          <a:p>
            <a:pPr>
              <a:lnSpc>
                <a:spcPct val="90000"/>
              </a:lnSpc>
            </a:pPr>
            <a:r>
              <a:rPr lang="en-US" dirty="0"/>
              <a:t>Amdahl’s Law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366864" y="407804"/>
            <a:ext cx="1184940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Principles</a:t>
            </a:r>
          </a:p>
        </p:txBody>
      </p:sp>
      <p:sp>
        <p:nvSpPr>
          <p:cNvPr id="50995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58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59" name="Rectangle 7"/>
          <p:cNvSpPr>
            <a:spLocks noChangeArrowheads="1"/>
          </p:cNvSpPr>
          <p:nvPr/>
        </p:nvSpPr>
        <p:spPr bwMode="auto">
          <a:xfrm>
            <a:off x="0" y="7905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509961" name="Rectangle 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63" name="Rectangle 1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65" name="Rectangle 1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47842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47841" name="Picture 1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763688" y="4869160"/>
            <a:ext cx="5692388" cy="491108"/>
          </a:xfrm>
          <a:prstGeom prst="rect">
            <a:avLst/>
          </a:prstGeom>
          <a:noFill/>
        </p:spPr>
      </p:pic>
      <p:sp>
        <p:nvSpPr>
          <p:cNvPr id="547844" name="Rectangle 4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47843" name="Picture 3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411761" y="5560645"/>
            <a:ext cx="4032447" cy="557802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0331"/>
    </mc:Choice>
    <mc:Fallback>
      <p:transition spd="slow" advTm="440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7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47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6270" x="6973888" y="2303463"/>
          <p14:tracePt t="66364" x="6983413" y="2295525"/>
          <p14:tracePt t="66403" x="6991350" y="2295525"/>
          <p14:tracePt t="66411" x="7027863" y="2295525"/>
          <p14:tracePt t="66420" x="7037388" y="2295525"/>
          <p14:tracePt t="66440" x="7081838" y="2295525"/>
          <p14:tracePt t="66441" x="7116763" y="2312988"/>
          <p14:tracePt t="66456" x="7143750" y="2330450"/>
          <p14:tracePt t="66474" x="7180263" y="2347913"/>
          <p14:tracePt t="66515" x="7188200" y="2357438"/>
          <p14:tracePt t="66636" x="7188200" y="2347913"/>
          <p14:tracePt t="66643" x="7188200" y="2339975"/>
          <p14:tracePt t="66651" x="7188200" y="2330450"/>
          <p14:tracePt t="66659" x="7197725" y="2303463"/>
          <p14:tracePt t="66715" x="7205663" y="2295525"/>
          <p14:tracePt t="66724" x="7215188" y="2286000"/>
          <p14:tracePt t="66730" x="7277100" y="2232025"/>
          <p14:tracePt t="66740" x="7412038" y="2143125"/>
          <p14:tracePt t="66756" x="7562850" y="2071688"/>
          <p14:tracePt t="66772" x="7634288" y="2044700"/>
          <p14:tracePt t="66789" x="7653338" y="2036763"/>
          <p14:tracePt t="66827" x="7670800" y="2036763"/>
          <p14:tracePt t="66829" x="7680325" y="2036763"/>
          <p14:tracePt t="66839" x="7705725" y="2027238"/>
          <p14:tracePt t="66856" x="7759700" y="1990725"/>
          <p14:tracePt t="66873" x="7796213" y="1973263"/>
          <p14:tracePt t="66889" x="7804150" y="1965325"/>
          <p14:tracePt t="66906" x="7823200" y="1946275"/>
          <p14:tracePt t="66922" x="7858125" y="1928813"/>
          <p14:tracePt t="66940" x="7902575" y="1911350"/>
          <p14:tracePt t="66956" x="7939088" y="1893888"/>
          <p14:tracePt t="66972" x="7947025" y="1884363"/>
          <p14:tracePt t="67092" x="7912100" y="1884363"/>
          <p14:tracePt t="67108" x="7875588" y="1884363"/>
          <p14:tracePt t="67115" x="7858125" y="1884363"/>
          <p14:tracePt t="67124" x="7848600" y="1884363"/>
          <p14:tracePt t="67128" x="7804150" y="1893888"/>
          <p14:tracePt t="67139" x="7634288" y="1919288"/>
          <p14:tracePt t="67155" x="7491413" y="1946275"/>
          <p14:tracePt t="67172" x="7385050" y="1946275"/>
          <p14:tracePt t="67188" x="7188200" y="1946275"/>
          <p14:tracePt t="67206" x="7018338" y="1946275"/>
          <p14:tracePt t="67222" x="6796088" y="1946275"/>
          <p14:tracePt t="67239" x="6616700" y="1982788"/>
          <p14:tracePt t="67255" x="6402388" y="1990725"/>
          <p14:tracePt t="67272" x="6242050" y="1990725"/>
          <p14:tracePt t="67289" x="6134100" y="1990725"/>
          <p14:tracePt t="67305" x="6018213" y="1990725"/>
          <p14:tracePt t="67322" x="5938838" y="1990725"/>
          <p14:tracePt t="67339" x="5822950" y="1990725"/>
          <p14:tracePt t="67355" x="5715000" y="1990725"/>
          <p14:tracePt t="67372" x="5688013" y="1990725"/>
          <p14:tracePt t="67388" x="5653088" y="1990725"/>
          <p14:tracePt t="67405" x="5626100" y="1973263"/>
          <p14:tracePt t="67422" x="5599113" y="1973263"/>
          <p14:tracePt t="67438" x="5545138" y="1973263"/>
          <p14:tracePt t="67455" x="5500688" y="1946275"/>
          <p14:tracePt t="67472" x="5491163" y="1938338"/>
          <p14:tracePt t="67488" x="5473700" y="1938338"/>
          <p14:tracePt t="67539" x="5465763" y="1928813"/>
          <p14:tracePt t="67551" x="5465763" y="1919288"/>
          <p14:tracePt t="67564" x="5465763" y="1911350"/>
          <p14:tracePt t="67571" x="5465763" y="1884363"/>
          <p14:tracePt t="67579" x="5465763" y="1847850"/>
          <p14:tracePt t="67589" x="5527675" y="1785938"/>
          <p14:tracePt t="67604" x="5626100" y="1731963"/>
          <p14:tracePt t="67622" x="5795963" y="1652588"/>
          <p14:tracePt t="67638" x="5902325" y="1598613"/>
          <p14:tracePt t="67655" x="6000750" y="1571625"/>
          <p14:tracePt t="67671" x="6062663" y="1554163"/>
          <p14:tracePt t="67688" x="6134100" y="1536700"/>
          <p14:tracePt t="67704" x="6251575" y="1517650"/>
          <p14:tracePt t="67722" x="6348413" y="1473200"/>
          <p14:tracePt t="67738" x="6419850" y="1455738"/>
          <p14:tracePt t="67755" x="6483350" y="1428750"/>
          <p14:tracePt t="67772" x="6554788" y="1419225"/>
          <p14:tracePt t="67789" x="6688138" y="1393825"/>
          <p14:tracePt t="67804" x="6751638" y="1366838"/>
          <p14:tracePt t="67822" x="6777038" y="1357313"/>
          <p14:tracePt t="67838" x="6823075" y="1347788"/>
          <p14:tracePt t="67855" x="6894513" y="1347788"/>
          <p14:tracePt t="67871" x="6973888" y="1347788"/>
          <p14:tracePt t="67887" x="7018338" y="1347788"/>
          <p14:tracePt t="67904" x="7062788" y="1347788"/>
          <p14:tracePt t="67921" x="7161213" y="1347788"/>
          <p14:tracePt t="67937" x="7340600" y="1347788"/>
          <p14:tracePt t="67955" x="7473950" y="1347788"/>
          <p14:tracePt t="67971" x="7537450" y="1347788"/>
          <p14:tracePt t="67988" x="7581900" y="1347788"/>
          <p14:tracePt t="68004" x="7608888" y="1347788"/>
          <p14:tracePt t="68021" x="7653338" y="1347788"/>
          <p14:tracePt t="68037" x="7705725" y="1347788"/>
          <p14:tracePt t="68054" x="7751763" y="1357313"/>
          <p14:tracePt t="68071" x="7777163" y="1366838"/>
          <p14:tracePt t="68088" x="7804150" y="1384300"/>
          <p14:tracePt t="68104" x="7848600" y="1411288"/>
          <p14:tracePt t="68120" x="7875588" y="1446213"/>
          <p14:tracePt t="68138" x="7912100" y="1473200"/>
          <p14:tracePt t="68155" x="7939088" y="1527175"/>
          <p14:tracePt t="68170" x="7956550" y="1562100"/>
          <p14:tracePt t="68187" x="7956550" y="1589088"/>
          <p14:tracePt t="68203" x="7956550" y="1633538"/>
          <p14:tracePt t="68221" x="7956550" y="1670050"/>
          <p14:tracePt t="68237" x="7956550" y="1714500"/>
          <p14:tracePt t="68254" x="7956550" y="1741488"/>
          <p14:tracePt t="68270" x="7947025" y="1785938"/>
          <p14:tracePt t="68288" x="7947025" y="1812925"/>
          <p14:tracePt t="68303" x="7929563" y="1839913"/>
          <p14:tracePt t="68321" x="7902575" y="1884363"/>
          <p14:tracePt t="68337" x="7858125" y="1901825"/>
          <p14:tracePt t="68354" x="7786688" y="1955800"/>
          <p14:tracePt t="68371" x="7732713" y="1973263"/>
          <p14:tracePt t="68371" x="7715250" y="1982788"/>
          <p14:tracePt t="68388" x="7670800" y="2000250"/>
          <p14:tracePt t="68403" x="7599363" y="2000250"/>
          <p14:tracePt t="68421" x="7518400" y="2000250"/>
          <p14:tracePt t="68437" x="7439025" y="2000250"/>
          <p14:tracePt t="68454" x="7340600" y="2000250"/>
          <p14:tracePt t="68470" x="7251700" y="1990725"/>
          <p14:tracePt t="68487" x="7126288" y="1982788"/>
          <p14:tracePt t="68503" x="7010400" y="1965325"/>
          <p14:tracePt t="68521" x="6929438" y="1955800"/>
          <p14:tracePt t="68537" x="6813550" y="1955800"/>
          <p14:tracePt t="68554" x="6759575" y="1955800"/>
          <p14:tracePt t="68570" x="6688138" y="1955800"/>
          <p14:tracePt t="68587" x="6589713" y="1955800"/>
          <p14:tracePt t="68604" x="6491288" y="1955800"/>
          <p14:tracePt t="68620" x="6456363" y="1955800"/>
          <p14:tracePt t="68637" x="6419850" y="1955800"/>
          <p14:tracePt t="68654" x="6384925" y="1955800"/>
          <p14:tracePt t="68670" x="6357938" y="1955800"/>
          <p14:tracePt t="68687" x="6330950" y="1955800"/>
          <p14:tracePt t="68703" x="6276975" y="1955800"/>
          <p14:tracePt t="68721" x="6215063" y="1955800"/>
          <p14:tracePt t="68736" x="6116638" y="1955800"/>
          <p14:tracePt t="68753" x="6037263" y="1955800"/>
          <p14:tracePt t="68770" x="6000750" y="1955800"/>
          <p14:tracePt t="68770" x="5983288" y="1955800"/>
          <p14:tracePt t="68787" x="5973763" y="1955800"/>
          <p14:tracePt t="68803" x="5946775" y="1955800"/>
          <p14:tracePt t="68819" x="5902325" y="1955800"/>
          <p14:tracePt t="68836" x="5848350" y="1955800"/>
          <p14:tracePt t="68852" x="5822950" y="1955800"/>
          <p14:tracePt t="68869" x="5768975" y="1955800"/>
          <p14:tracePt t="68886" x="5724525" y="1955800"/>
          <p14:tracePt t="68903" x="5705475" y="1955800"/>
          <p14:tracePt t="68920" x="5680075" y="1955800"/>
          <p14:tracePt t="68937" x="5670550" y="1955800"/>
          <p14:tracePt t="68953" x="5634038" y="1955800"/>
          <p14:tracePt t="68969" x="5589588" y="1955800"/>
          <p14:tracePt t="68987" x="5562600" y="1946275"/>
          <p14:tracePt t="69003" x="5545138" y="1928813"/>
          <p14:tracePt t="69060" x="5545138" y="1919288"/>
          <p14:tracePt t="69067" x="5545138" y="1901825"/>
          <p14:tracePt t="69073" x="5545138" y="1866900"/>
          <p14:tracePt t="69086" x="5554663" y="1839913"/>
          <p14:tracePt t="69103" x="5562600" y="1830388"/>
          <p14:tracePt t="69119" x="5599113" y="1795463"/>
          <p14:tracePt t="69136" x="5634038" y="1758950"/>
          <p14:tracePt t="69153" x="5697538" y="1714500"/>
          <p14:tracePt t="69169" x="5786438" y="1687513"/>
          <p14:tracePt t="69187" x="5902325" y="1633538"/>
          <p14:tracePt t="69203" x="5973763" y="1616075"/>
          <p14:tracePt t="69203" x="6027738" y="1589088"/>
          <p14:tracePt t="69220" x="6081713" y="1562100"/>
          <p14:tracePt t="69236" x="6143625" y="1544638"/>
          <p14:tracePt t="69253" x="6197600" y="1517650"/>
          <p14:tracePt t="69269" x="6286500" y="1482725"/>
          <p14:tracePt t="69286" x="6348413" y="1473200"/>
          <p14:tracePt t="69302" x="6419850" y="1455738"/>
          <p14:tracePt t="69319" x="6527800" y="1419225"/>
          <p14:tracePt t="69335" x="6643688" y="1393825"/>
          <p14:tracePt t="69353" x="6751638" y="1357313"/>
          <p14:tracePt t="69369" x="6840538" y="1339850"/>
          <p14:tracePt t="69385" x="6938963" y="1330325"/>
          <p14:tracePt t="69402" x="7045325" y="1330325"/>
          <p14:tracePt t="69419" x="7170738" y="1330325"/>
          <p14:tracePt t="69436" x="7224713" y="1330325"/>
          <p14:tracePt t="69452" x="7286625" y="1330325"/>
          <p14:tracePt t="69468" x="7331075" y="1330325"/>
          <p14:tracePt t="69485" x="7412038" y="1330325"/>
          <p14:tracePt t="69503" x="7518400" y="1330325"/>
          <p14:tracePt t="69519" x="7599363" y="1357313"/>
          <p14:tracePt t="69536" x="7697788" y="1384300"/>
          <p14:tracePt t="69552" x="7769225" y="1419225"/>
          <p14:tracePt t="69568" x="7831138" y="1428750"/>
          <p14:tracePt t="69585" x="7885113" y="1482725"/>
          <p14:tracePt t="69602" x="7929563" y="1500188"/>
          <p14:tracePt t="69618" x="7983538" y="1536700"/>
          <p14:tracePt t="69636" x="8018463" y="1562100"/>
          <p14:tracePt t="69652" x="8081963" y="1608138"/>
          <p14:tracePt t="69669" x="8099425" y="1643063"/>
          <p14:tracePt t="69685" x="8099425" y="1652588"/>
          <p14:tracePt t="69702" x="8099425" y="1687513"/>
          <p14:tracePt t="69718" x="8081963" y="1758950"/>
          <p14:tracePt t="69735" x="8027988" y="1812925"/>
          <p14:tracePt t="69752" x="7983538" y="1866900"/>
          <p14:tracePt t="69769" x="7929563" y="1884363"/>
          <p14:tracePt t="69786" x="7867650" y="1911350"/>
          <p14:tracePt t="69801" x="7796213" y="1919288"/>
          <p14:tracePt t="69818" x="7670800" y="1938338"/>
          <p14:tracePt t="69818" x="7616825" y="1938338"/>
          <p14:tracePt t="69835" x="7510463" y="1938338"/>
          <p14:tracePt t="69851" x="7429500" y="1938338"/>
          <p14:tracePt t="69868" x="7331075" y="1938338"/>
          <p14:tracePt t="69884" x="7197725" y="1938338"/>
          <p14:tracePt t="69902" x="6983413" y="1938338"/>
          <p14:tracePt t="69918" x="6848475" y="1938338"/>
          <p14:tracePt t="69935" x="6751638" y="1938338"/>
          <p14:tracePt t="69951" x="6670675" y="1938338"/>
          <p14:tracePt t="69968" x="6608763" y="1938338"/>
          <p14:tracePt t="69984" x="6545263" y="1938338"/>
          <p14:tracePt t="70002" x="6465888" y="1938338"/>
          <p14:tracePt t="70017" x="6367463" y="1938338"/>
          <p14:tracePt t="70034" x="6251575" y="1938338"/>
          <p14:tracePt t="70051" x="6161088" y="1938338"/>
          <p14:tracePt t="70068" x="6108700" y="1938338"/>
          <p14:tracePt t="70085" x="6037263" y="1938338"/>
          <p14:tracePt t="70101" x="5973763" y="1938338"/>
          <p14:tracePt t="70118" x="5875338" y="1938338"/>
          <p14:tracePt t="70134" x="5786438" y="1938338"/>
          <p14:tracePt t="70151" x="5724525" y="1938338"/>
          <p14:tracePt t="70168" x="5680075" y="1938338"/>
          <p14:tracePt t="70185" x="5653088" y="1946275"/>
          <p14:tracePt t="70202" x="5608638" y="1946275"/>
          <p14:tracePt t="70217" x="5599113" y="1946275"/>
          <p14:tracePt t="70235" x="5581650" y="1946275"/>
          <p14:tracePt t="70251" x="5572125" y="1946275"/>
          <p14:tracePt t="70355" x="5608638" y="1965325"/>
          <p14:tracePt t="70364" x="5697538" y="1982788"/>
          <p14:tracePt t="70371" x="5751513" y="1982788"/>
          <p14:tracePt t="70379" x="5813425" y="2009775"/>
          <p14:tracePt t="70387" x="5902325" y="2009775"/>
          <p14:tracePt t="70400" x="6018213" y="2036763"/>
          <p14:tracePt t="70418" x="6170613" y="2036763"/>
          <p14:tracePt t="70434" x="6276975" y="2036763"/>
          <p14:tracePt t="70450" x="6518275" y="2036763"/>
          <p14:tracePt t="70468" x="6653213" y="2036763"/>
          <p14:tracePt t="70483" x="6759575" y="2036763"/>
          <p14:tracePt t="70501" x="6840538" y="2036763"/>
          <p14:tracePt t="70517" x="6991350" y="2017713"/>
          <p14:tracePt t="70535" x="7116763" y="2009775"/>
          <p14:tracePt t="70550" x="7251700" y="1973263"/>
          <p14:tracePt t="70568" x="7367588" y="1965325"/>
          <p14:tracePt t="70583" x="7429500" y="1946275"/>
          <p14:tracePt t="70601" x="7491413" y="1938338"/>
          <p14:tracePt t="70617" x="7562850" y="1938338"/>
          <p14:tracePt t="70634" x="7634288" y="1911350"/>
          <p14:tracePt t="70651" x="7705725" y="1901825"/>
          <p14:tracePt t="70651" x="7759700" y="1901825"/>
          <p14:tracePt t="70668" x="7813675" y="1893888"/>
          <p14:tracePt t="70683" x="7867650" y="1893888"/>
          <p14:tracePt t="70700" x="7920038" y="1874838"/>
          <p14:tracePt t="70716" x="7991475" y="1857375"/>
          <p14:tracePt t="70734" x="8027988" y="1857375"/>
          <p14:tracePt t="70750" x="8072438" y="1839913"/>
          <p14:tracePt t="70768" x="8089900" y="1839913"/>
          <p14:tracePt t="70891" x="8045450" y="1839913"/>
          <p14:tracePt t="70899" x="8010525" y="1847850"/>
          <p14:tracePt t="70907" x="7974013" y="1857375"/>
          <p14:tracePt t="70915" x="7939088" y="1857375"/>
          <p14:tracePt t="70923" x="7858125" y="1866900"/>
          <p14:tracePt t="70933" x="7715250" y="1911350"/>
          <p14:tracePt t="70950" x="7626350" y="1919288"/>
          <p14:tracePt t="70966" x="7537450" y="1919288"/>
          <p14:tracePt t="70984" x="7473950" y="1938338"/>
          <p14:tracePt t="71000" x="7385050" y="1946275"/>
          <p14:tracePt t="71016" x="7304088" y="1973263"/>
          <p14:tracePt t="71034" x="7232650" y="1973263"/>
          <p14:tracePt t="71050" x="7153275" y="1982788"/>
          <p14:tracePt t="71067" x="7062788" y="2000250"/>
          <p14:tracePt t="71083" x="6840538" y="2044700"/>
          <p14:tracePt t="71100" x="6680200" y="2054225"/>
          <p14:tracePt t="71116" x="6527800" y="2071688"/>
          <p14:tracePt t="71133" x="6340475" y="2098675"/>
          <p14:tracePt t="71150" x="6205538" y="2116138"/>
          <p14:tracePt t="71167" x="6089650" y="2125663"/>
          <p14:tracePt t="71183" x="5973763" y="2143125"/>
          <p14:tracePt t="71199" x="5894388" y="2143125"/>
          <p14:tracePt t="71216" x="5822950" y="2152650"/>
          <p14:tracePt t="71233" x="5697538" y="2152650"/>
          <p14:tracePt t="71249" x="5562600" y="2152650"/>
          <p14:tracePt t="71266" x="5438775" y="2152650"/>
          <p14:tracePt t="71266" x="5384800" y="2152650"/>
          <p14:tracePt t="71283" x="5340350" y="2152650"/>
          <p14:tracePt t="71300" x="5330825" y="2152650"/>
          <p14:tracePt t="71316" x="5322888" y="2152650"/>
          <p14:tracePt t="71356" x="5303838" y="2152650"/>
          <p14:tracePt t="71364" x="5295900" y="2152650"/>
          <p14:tracePt t="71371" x="5286375" y="2152650"/>
          <p14:tracePt t="71383" x="5286375" y="2116138"/>
          <p14:tracePt t="71399" x="5286375" y="2062163"/>
          <p14:tracePt t="71416" x="5286375" y="1965325"/>
          <p14:tracePt t="71433" x="5303838" y="1911350"/>
          <p14:tracePt t="71449" x="5313363" y="1866900"/>
          <p14:tracePt t="71466" x="5348288" y="1812925"/>
          <p14:tracePt t="71483" x="5357813" y="1741488"/>
          <p14:tracePt t="71500" x="5375275" y="1714500"/>
          <p14:tracePt t="71516" x="5394325" y="1670050"/>
          <p14:tracePt t="71532" x="5438775" y="1633538"/>
          <p14:tracePt t="71549" x="5500688" y="1616075"/>
          <p14:tracePt t="71565" x="5554663" y="1581150"/>
          <p14:tracePt t="71582" x="5616575" y="1544638"/>
          <p14:tracePt t="71599" x="5661025" y="1527175"/>
          <p14:tracePt t="71616" x="5715000" y="1490663"/>
          <p14:tracePt t="71633" x="5751513" y="1473200"/>
          <p14:tracePt t="71649" x="5822950" y="1446213"/>
          <p14:tracePt t="71666" x="5919788" y="1438275"/>
          <p14:tracePt t="71683" x="6037263" y="1438275"/>
          <p14:tracePt t="71699" x="6215063" y="1438275"/>
          <p14:tracePt t="71717" x="6313488" y="1438275"/>
          <p14:tracePt t="71732" x="6419850" y="1438275"/>
          <p14:tracePt t="71748" x="6537325" y="1438275"/>
          <p14:tracePt t="71766" x="6608763" y="1438275"/>
          <p14:tracePt t="71783" x="6661150" y="1438275"/>
          <p14:tracePt t="71799" x="6759575" y="1438275"/>
          <p14:tracePt t="71816" x="6894513" y="1465263"/>
          <p14:tracePt t="71832" x="7054850" y="1482725"/>
          <p14:tracePt t="71848" x="7170738" y="1490663"/>
          <p14:tracePt t="71865" x="7224713" y="1509713"/>
          <p14:tracePt t="71883" x="7286625" y="1509713"/>
          <p14:tracePt t="71899" x="7331075" y="1527175"/>
          <p14:tracePt t="71916" x="7394575" y="1554163"/>
          <p14:tracePt t="71932" x="7491413" y="1562100"/>
          <p14:tracePt t="71949" x="7545388" y="1571625"/>
          <p14:tracePt t="71965" x="7589838" y="1589088"/>
          <p14:tracePt t="71982" x="7616825" y="1598613"/>
          <p14:tracePt t="71998" x="7643813" y="1598613"/>
          <p14:tracePt t="72016" x="7751763" y="1616075"/>
          <p14:tracePt t="72032" x="7848600" y="1660525"/>
          <p14:tracePt t="72049" x="7966075" y="1687513"/>
          <p14:tracePt t="72065" x="8062913" y="1714500"/>
          <p14:tracePt t="72082" x="8089900" y="1724025"/>
          <p14:tracePt t="72099" x="8116888" y="1731963"/>
          <p14:tracePt t="72115" x="8126413" y="1741488"/>
          <p14:tracePt t="72131" x="8134350" y="1751013"/>
          <p14:tracePt t="72148" x="8134350" y="1758950"/>
          <p14:tracePt t="72165" x="8134350" y="1776413"/>
          <p14:tracePt t="72182" x="8134350" y="1803400"/>
          <p14:tracePt t="72198" x="8089900" y="1866900"/>
          <p14:tracePt t="72216" x="7991475" y="1893888"/>
          <p14:tracePt t="72232" x="7885113" y="1928813"/>
          <p14:tracePt t="72249" x="7804150" y="1928813"/>
          <p14:tracePt t="72265" x="7680325" y="1955800"/>
          <p14:tracePt t="72282" x="7599363" y="1955800"/>
          <p14:tracePt t="72298" x="7500938" y="1955800"/>
          <p14:tracePt t="72298" x="7456488" y="1955800"/>
          <p14:tracePt t="72315" x="7394575" y="1955800"/>
          <p14:tracePt t="72331" x="7259638" y="1955800"/>
          <p14:tracePt t="72348" x="7180263" y="1955800"/>
          <p14:tracePt t="72366" x="7081838" y="1955800"/>
          <p14:tracePt t="72382" x="6991350" y="1955800"/>
          <p14:tracePt t="72397" x="6823075" y="1955800"/>
          <p14:tracePt t="72415" x="6742113" y="1955800"/>
          <p14:tracePt t="72431" x="6670675" y="1955800"/>
          <p14:tracePt t="72448" x="6616700" y="1955800"/>
          <p14:tracePt t="72464" x="6537325" y="1955800"/>
          <p14:tracePt t="72482" x="6473825" y="1955800"/>
          <p14:tracePt t="72497" x="6411913" y="1955800"/>
          <p14:tracePt t="72514" x="6323013" y="1955800"/>
          <p14:tracePt t="72531" x="6224588" y="1955800"/>
          <p14:tracePt t="72548" x="6170613" y="1965325"/>
          <p14:tracePt t="72565" x="6126163" y="1965325"/>
          <p14:tracePt t="72581" x="6081713" y="1965325"/>
          <p14:tracePt t="72598" x="6027738" y="1965325"/>
          <p14:tracePt t="72615" x="5973763" y="1965325"/>
          <p14:tracePt t="72631" x="5902325" y="1965325"/>
          <p14:tracePt t="72648" x="5822950" y="1965325"/>
          <p14:tracePt t="72664" x="5724525" y="1965325"/>
          <p14:tracePt t="72681" x="5688013" y="1965325"/>
          <p14:tracePt t="72697" x="5653088" y="1965325"/>
          <p14:tracePt t="72715" x="5634038" y="1965325"/>
          <p14:tracePt t="72731" x="5572125" y="1965325"/>
          <p14:tracePt t="72748" x="5545138" y="1965325"/>
          <p14:tracePt t="72764" x="5527675" y="1965325"/>
          <p14:tracePt t="72852" x="5518150" y="1955800"/>
          <p14:tracePt t="72865" x="5518150" y="1946275"/>
          <p14:tracePt t="72870" x="5518150" y="1938338"/>
          <p14:tracePt t="72880" x="5518150" y="1901825"/>
          <p14:tracePt t="72898" x="5581650" y="1874838"/>
          <p14:tracePt t="72914" x="5697538" y="1839913"/>
          <p14:tracePt t="72930" x="5867400" y="1795463"/>
          <p14:tracePt t="72948" x="5973763" y="1741488"/>
          <p14:tracePt t="72963" x="6018213" y="1704975"/>
          <p14:tracePt t="72980" x="6054725" y="1697038"/>
          <p14:tracePt t="72996" x="6089650" y="1687513"/>
          <p14:tracePt t="73013" x="6116638" y="1679575"/>
          <p14:tracePt t="73030" x="6170613" y="1652588"/>
          <p14:tracePt t="73047" x="6242050" y="1633538"/>
          <p14:tracePt t="73064" x="6323013" y="1598613"/>
          <p14:tracePt t="73080" x="6348413" y="1598613"/>
          <p14:tracePt t="73096" x="6411913" y="1581150"/>
          <p14:tracePt t="73114" x="6510338" y="1571625"/>
          <p14:tracePt t="73130" x="6643688" y="1571625"/>
          <p14:tracePt t="73130" x="6705600" y="1571625"/>
          <p14:tracePt t="73148" x="6867525" y="1527175"/>
          <p14:tracePt t="73163" x="7000875" y="1509713"/>
          <p14:tracePt t="73181" x="7116763" y="1500188"/>
          <p14:tracePt t="73197" x="7197725" y="1500188"/>
          <p14:tracePt t="73213" x="7251700" y="1500188"/>
          <p14:tracePt t="73230" x="7286625" y="1500188"/>
          <p14:tracePt t="73246" x="7348538" y="1500188"/>
          <p14:tracePt t="73263" x="7385050" y="1500188"/>
          <p14:tracePt t="73281" x="7473950" y="1500188"/>
          <p14:tracePt t="73297" x="7545388" y="1527175"/>
          <p14:tracePt t="73313" x="7643813" y="1571625"/>
          <p14:tracePt t="73330" x="7705725" y="1616075"/>
          <p14:tracePt t="73347" x="7759700" y="1660525"/>
          <p14:tracePt t="73364" x="7796213" y="1687513"/>
          <p14:tracePt t="73380" x="7813675" y="1724025"/>
          <p14:tracePt t="73396" x="7831138" y="1758950"/>
          <p14:tracePt t="73413" x="7840663" y="1795463"/>
          <p14:tracePt t="73430" x="7840663" y="1812925"/>
          <p14:tracePt t="73447" x="7840663" y="1857375"/>
          <p14:tracePt t="73464" x="7840663" y="1884363"/>
          <p14:tracePt t="73479" x="7840663" y="1901825"/>
          <p14:tracePt t="73497" x="7840663" y="1938338"/>
          <p14:tracePt t="73513" x="7831138" y="1965325"/>
          <p14:tracePt t="73530" x="7804150" y="1973263"/>
          <p14:tracePt t="73546" x="7769225" y="1973263"/>
          <p14:tracePt t="73546" x="7742238" y="1990725"/>
          <p14:tracePt t="73564" x="7715250" y="2000250"/>
          <p14:tracePt t="73580" x="7680325" y="2000250"/>
          <p14:tracePt t="73597" x="7626350" y="2000250"/>
          <p14:tracePt t="73613" x="7545388" y="2000250"/>
          <p14:tracePt t="73630" x="7456488" y="2000250"/>
          <p14:tracePt t="73646" x="7375525" y="2000250"/>
          <p14:tracePt t="73663" x="7269163" y="2000250"/>
          <p14:tracePt t="73679" x="7197725" y="2000250"/>
          <p14:tracePt t="73696" x="7116763" y="2000250"/>
          <p14:tracePt t="73712" x="7062788" y="2000250"/>
          <p14:tracePt t="73729" x="7000875" y="2000250"/>
          <p14:tracePt t="73746" x="6946900" y="2000250"/>
          <p14:tracePt t="73763" x="6875463" y="2000250"/>
          <p14:tracePt t="73780" x="6823075" y="2000250"/>
          <p14:tracePt t="73797" x="6751638" y="2000250"/>
          <p14:tracePt t="73813" x="6670675" y="2000250"/>
          <p14:tracePt t="73830" x="6599238" y="2000250"/>
          <p14:tracePt t="73846" x="6554788" y="2000250"/>
          <p14:tracePt t="73863" x="6491288" y="2000250"/>
          <p14:tracePt t="73879" x="6438900" y="2000250"/>
          <p14:tracePt t="73896" x="6375400" y="2000250"/>
          <p14:tracePt t="73912" x="6357938" y="2000250"/>
          <p14:tracePt t="73929" x="6340475" y="2000250"/>
          <p14:tracePt t="73945" x="6330950" y="2000250"/>
          <p14:tracePt t="73962" x="6296025" y="2000250"/>
          <p14:tracePt t="73979" x="6232525" y="2000250"/>
          <p14:tracePt t="73996" x="6224588" y="2000250"/>
          <p14:tracePt t="74012" x="6188075" y="2000250"/>
          <p14:tracePt t="74030" x="6170613" y="2000250"/>
          <p14:tracePt t="74046" x="6161088" y="2000250"/>
          <p14:tracePt t="74063" x="6134100" y="2000250"/>
          <p14:tracePt t="74079" x="6089650" y="2000250"/>
          <p14:tracePt t="74096" x="6037263" y="2000250"/>
          <p14:tracePt t="74112" x="5983288" y="2000250"/>
          <p14:tracePt t="74129" x="5956300" y="2000250"/>
          <p14:tracePt t="74145" x="5902325" y="1990725"/>
          <p14:tracePt t="74163" x="5857875" y="1990725"/>
          <p14:tracePt t="74178" x="5813425" y="1990725"/>
          <p14:tracePt t="74196" x="5768975" y="1990725"/>
          <p14:tracePt t="74212" x="5759450" y="1982788"/>
          <p14:tracePt t="74229" x="5751513" y="1982788"/>
          <p14:tracePt t="74275" x="5732463" y="1982788"/>
          <p14:tracePt t="74476" x="5724525" y="1982788"/>
          <p14:tracePt t="74587" x="5715000" y="1973263"/>
          <p14:tracePt t="74604" x="5705475" y="1973263"/>
          <p14:tracePt t="74635" x="5688013" y="1973263"/>
          <p14:tracePt t="74668" x="5661025" y="1955800"/>
          <p14:tracePt t="74677" x="5653088" y="1946275"/>
          <p14:tracePt t="74699" x="5643563" y="1938338"/>
          <p14:tracePt t="74707" x="5634038" y="1938338"/>
          <p14:tracePt t="74707" x="5626100" y="1928813"/>
          <p14:tracePt t="74716" x="5616575" y="1919288"/>
          <p14:tracePt t="74728" x="5616575" y="1901825"/>
          <p14:tracePt t="74745" x="5616575" y="1884363"/>
          <p14:tracePt t="74761" x="5616575" y="1857375"/>
          <p14:tracePt t="74778" x="5608638" y="1839913"/>
          <p14:tracePt t="74795" x="5608638" y="1812925"/>
          <p14:tracePt t="74811" x="5608638" y="1768475"/>
          <p14:tracePt t="74828" x="5599113" y="1758950"/>
          <p14:tracePt t="74845" x="5599113" y="1751013"/>
          <p14:tracePt t="74861" x="5599113" y="1731963"/>
          <p14:tracePt t="74900" x="5599113" y="1714500"/>
          <p14:tracePt t="74915" x="5599113" y="1704975"/>
          <p14:tracePt t="74947" x="5599113" y="1697038"/>
          <p14:tracePt t="74955" x="5599113" y="1679575"/>
          <p14:tracePt t="74971" x="5626100" y="1660525"/>
          <p14:tracePt t="74987" x="5634038" y="1652588"/>
          <p14:tracePt t="74996" x="5643563" y="1625600"/>
          <p14:tracePt t="75004" x="5670550" y="1608138"/>
          <p14:tracePt t="75012" x="5688013" y="1598613"/>
          <p14:tracePt t="75027" x="5697538" y="1589088"/>
          <p14:tracePt t="75044" x="5715000" y="1562100"/>
          <p14:tracePt t="75083" x="5741988" y="1562100"/>
          <p14:tracePt t="75091" x="5776913" y="1562100"/>
          <p14:tracePt t="75099" x="5830888" y="1554163"/>
          <p14:tracePt t="75110" x="5902325" y="1554163"/>
          <p14:tracePt t="75127" x="5983288" y="1544638"/>
          <p14:tracePt t="75144" x="6089650" y="1544638"/>
          <p14:tracePt t="75161" x="6205538" y="1544638"/>
          <p14:tracePt t="75178" x="6340475" y="1544638"/>
          <p14:tracePt t="75193" x="6510338" y="1544638"/>
          <p14:tracePt t="75210" x="6670675" y="1544638"/>
          <p14:tracePt t="75210" x="6759575" y="1527175"/>
          <p14:tracePt t="75228" x="6867525" y="1527175"/>
          <p14:tracePt t="75243" x="6983413" y="1527175"/>
          <p14:tracePt t="75260" x="7081838" y="1527175"/>
          <p14:tracePt t="75278" x="7161213" y="1527175"/>
          <p14:tracePt t="75293" x="7242175" y="1527175"/>
          <p14:tracePt t="75310" x="7323138" y="1527175"/>
          <p14:tracePt t="75326" x="7412038" y="1500188"/>
          <p14:tracePt t="75343" x="7483475" y="1482725"/>
          <p14:tracePt t="75361" x="7554913" y="1473200"/>
          <p14:tracePt t="75377" x="7616825" y="1473200"/>
          <p14:tracePt t="75393" x="7680325" y="1465263"/>
          <p14:tracePt t="75411" x="7724775" y="1465263"/>
          <p14:tracePt t="75427" x="7759700" y="1465263"/>
          <p14:tracePt t="75443" x="7777163" y="1465263"/>
          <p14:tracePt t="75460" x="7804150" y="1465263"/>
          <p14:tracePt t="75477" x="7840663" y="1465263"/>
          <p14:tracePt t="75494" x="7902575" y="1465263"/>
          <p14:tracePt t="75510" x="7966075" y="1517650"/>
          <p14:tracePt t="75526" x="8010525" y="1544638"/>
          <p14:tracePt t="75543" x="8018463" y="1562100"/>
          <p14:tracePt t="75559" x="8037513" y="1608138"/>
          <p14:tracePt t="75576" x="8045450" y="1652588"/>
          <p14:tracePt t="75593" x="8045450" y="1687513"/>
          <p14:tracePt t="75610" x="8045450" y="1724025"/>
          <p14:tracePt t="75626" x="8045450" y="1758950"/>
          <p14:tracePt t="75643" x="8045450" y="1803400"/>
          <p14:tracePt t="75660" x="8037513" y="1847850"/>
          <p14:tracePt t="75678" x="7974013" y="1884363"/>
          <p14:tracePt t="75693" x="7902575" y="1919288"/>
          <p14:tracePt t="75710" x="7823200" y="1928813"/>
          <p14:tracePt t="75727" x="7742238" y="1928813"/>
          <p14:tracePt t="75743" x="7680325" y="1938338"/>
          <p14:tracePt t="75759" x="7589838" y="1938338"/>
          <p14:tracePt t="75777" x="7500938" y="1938338"/>
          <p14:tracePt t="75793" x="7375525" y="1938338"/>
          <p14:tracePt t="75809" x="7277100" y="1938338"/>
          <p14:tracePt t="75826" x="7197725" y="1938338"/>
          <p14:tracePt t="75826" x="7161213" y="1938338"/>
          <p14:tracePt t="75844" x="7081838" y="1938338"/>
          <p14:tracePt t="75859" x="6965950" y="1938338"/>
          <p14:tracePt t="75876" x="6796088" y="1938338"/>
          <p14:tracePt t="75892" x="6616700" y="1938338"/>
          <p14:tracePt t="75910" x="6483350" y="1938338"/>
          <p14:tracePt t="75926" x="6402388" y="1938338"/>
          <p14:tracePt t="75943" x="6330950" y="1938338"/>
          <p14:tracePt t="75959" x="6286500" y="1928813"/>
          <p14:tracePt t="75977" x="6251575" y="1928813"/>
          <p14:tracePt t="75993" x="6224588" y="1928813"/>
          <p14:tracePt t="76010" x="6188075" y="1928813"/>
          <p14:tracePt t="76026" x="6180138" y="1928813"/>
          <p14:tracePt t="76043" x="6161088" y="1928813"/>
          <p14:tracePt t="76059" x="6153150" y="1928813"/>
          <p14:tracePt t="76077" x="6143625" y="1928813"/>
          <p14:tracePt t="76092" x="0" y="0"/>
        </p14:tracePtLst>
        <p14:tracePtLst>
          <p14:tracePt t="271649" x="3741738" y="5491163"/>
          <p14:tracePt t="271665" x="3608388" y="5500688"/>
          <p14:tracePt t="271673" x="3544888" y="5500688"/>
          <p14:tracePt t="271681" x="3482975" y="5527675"/>
          <p14:tracePt t="271693" x="3473450" y="5527675"/>
          <p14:tracePt t="271710" x="3438525" y="5527675"/>
          <p14:tracePt t="271727" x="3330575" y="5527675"/>
          <p14:tracePt t="271743" x="3224213" y="5527675"/>
          <p14:tracePt t="271760" x="3125788" y="5518150"/>
          <p14:tracePt t="271776" x="3027363" y="5465763"/>
          <p14:tracePt t="271793" x="2982913" y="5429250"/>
          <p14:tracePt t="271809" x="2982913" y="5411788"/>
          <p14:tracePt t="271826" x="2982913" y="5384800"/>
          <p14:tracePt t="271843" x="2982913" y="5367338"/>
          <p14:tracePt t="271860" x="2982913" y="5330825"/>
          <p14:tracePt t="271875" x="3009900" y="5268913"/>
          <p14:tracePt t="271892" x="3116263" y="5187950"/>
          <p14:tracePt t="271910" x="3187700" y="5170488"/>
          <p14:tracePt t="271926" x="3259138" y="5126038"/>
          <p14:tracePt t="271943" x="3348038" y="5116513"/>
          <p14:tracePt t="271960" x="3465513" y="5116513"/>
          <p14:tracePt t="271976" x="3741738" y="5116513"/>
          <p14:tracePt t="271976" x="3894138" y="5116513"/>
          <p14:tracePt t="271993" x="4259263" y="5143500"/>
          <p14:tracePt t="272009" x="4562475" y="5180013"/>
          <p14:tracePt t="272026" x="4776788" y="5205413"/>
          <p14:tracePt t="272042" x="4902200" y="5232400"/>
          <p14:tracePt t="272060" x="5037138" y="5259388"/>
          <p14:tracePt t="272076" x="5160963" y="5303838"/>
          <p14:tracePt t="272093" x="5295900" y="5322888"/>
          <p14:tracePt t="272109" x="5402263" y="5322888"/>
          <p14:tracePt t="272125" x="5465763" y="5322888"/>
          <p14:tracePt t="272142" x="5500688" y="5322888"/>
          <p14:tracePt t="272159" x="5518150" y="5303838"/>
          <p14:tracePt t="272176" x="5545138" y="5268913"/>
          <p14:tracePt t="272193" x="5581650" y="5241925"/>
          <p14:tracePt t="272209" x="5608638" y="5205413"/>
          <p14:tracePt t="272289" x="5589588" y="5180013"/>
          <p14:tracePt t="272297" x="5527675" y="5153025"/>
          <p14:tracePt t="272309" x="5473700" y="5133975"/>
          <p14:tracePt t="272313" x="5394325" y="5133975"/>
          <p14:tracePt t="272325" x="5251450" y="5081588"/>
          <p14:tracePt t="272342" x="5108575" y="5062538"/>
          <p14:tracePt t="272359" x="4973638" y="5037138"/>
          <p14:tracePt t="272375" x="4867275" y="5000625"/>
          <p14:tracePt t="272392" x="4751388" y="4973638"/>
          <p14:tracePt t="272409" x="4572000" y="4919663"/>
          <p14:tracePt t="272427" x="4473575" y="4875213"/>
          <p14:tracePt t="272442" x="4330700" y="4848225"/>
          <p14:tracePt t="272459" x="4251325" y="4813300"/>
          <p14:tracePt t="272474" x="4160838" y="4803775"/>
          <p14:tracePt t="272492" x="4089400" y="4776788"/>
          <p14:tracePt t="272508" x="4027488" y="4776788"/>
          <p14:tracePt t="272525" x="3956050" y="4751388"/>
          <p14:tracePt t="272541" x="3867150" y="4724400"/>
          <p14:tracePt t="272559" x="3776663" y="4714875"/>
          <p14:tracePt t="272575" x="3741738" y="4687888"/>
          <p14:tracePt t="272592" x="3679825" y="4679950"/>
          <p14:tracePt t="272608" x="3643313" y="4679950"/>
          <p14:tracePt t="272625" x="3616325" y="4679950"/>
          <p14:tracePt t="272641" x="3581400" y="4679950"/>
          <p14:tracePt t="272659" x="3509963" y="4679950"/>
          <p14:tracePt t="272675" x="3340100" y="4679950"/>
          <p14:tracePt t="272691" x="3224213" y="4679950"/>
          <p14:tracePt t="272708" x="3143250" y="4697413"/>
          <p14:tracePt t="272726" x="3098800" y="4705350"/>
          <p14:tracePt t="272742" x="3071813" y="4714875"/>
          <p14:tracePt t="272759" x="3009900" y="4732338"/>
          <p14:tracePt t="272775" x="2965450" y="4741863"/>
          <p14:tracePt t="272792" x="2928938" y="4759325"/>
          <p14:tracePt t="272808" x="2911475" y="4803775"/>
          <p14:tracePt t="272826" x="2894013" y="4848225"/>
          <p14:tracePt t="272842" x="2874963" y="4902200"/>
          <p14:tracePt t="272858" x="2857500" y="4946650"/>
          <p14:tracePt t="272874" x="2857500" y="5000625"/>
          <p14:tracePt t="272908" x="2857500" y="5037138"/>
          <p14:tracePt t="272908" x="2857500" y="5054600"/>
          <p14:tracePt t="272925" x="2857500" y="5089525"/>
          <p14:tracePt t="272941" x="2867025" y="5108575"/>
          <p14:tracePt t="272958" x="2919413" y="5133975"/>
          <p14:tracePt t="272974" x="2990850" y="5170488"/>
          <p14:tracePt t="272991" x="3062288" y="5180013"/>
          <p14:tracePt t="273008" x="3187700" y="5224463"/>
          <p14:tracePt t="273008" x="3224213" y="5232400"/>
          <p14:tracePt t="273026" x="3286125" y="5241925"/>
          <p14:tracePt t="273041" x="3348038" y="5251450"/>
          <p14:tracePt t="273058" x="3375025" y="5259388"/>
          <p14:tracePt t="273074" x="3402013" y="5286375"/>
          <p14:tracePt t="273091" x="3446463" y="5286375"/>
          <p14:tracePt t="273107" x="3517900" y="5303838"/>
          <p14:tracePt t="273125" x="3571875" y="5330825"/>
          <p14:tracePt t="273141" x="3643313" y="5340350"/>
          <p14:tracePt t="273157" x="3679825" y="5348288"/>
          <p14:tracePt t="273174" x="3724275" y="5357813"/>
          <p14:tracePt t="273191" x="3813175" y="5384800"/>
          <p14:tracePt t="273208" x="3965575" y="5402263"/>
          <p14:tracePt t="273208" x="4054475" y="5419725"/>
          <p14:tracePt t="273225" x="4214813" y="5429250"/>
          <p14:tracePt t="273241" x="4322763" y="5429250"/>
          <p14:tracePt t="273257" x="4419600" y="5429250"/>
          <p14:tracePt t="273274" x="4500563" y="5429250"/>
          <p14:tracePt t="273291" x="4510088" y="5429250"/>
          <p14:tracePt t="273338" x="4518025" y="5429250"/>
          <p14:tracePt t="273377" x="4527550" y="5429250"/>
          <p14:tracePt t="273385" x="4537075" y="5429250"/>
          <p14:tracePt t="273393" x="4537075" y="5411788"/>
          <p14:tracePt t="273407" x="4537075" y="5367338"/>
          <p14:tracePt t="273408" x="4537075" y="5295900"/>
          <p14:tracePt t="273424" x="4537075" y="5241925"/>
          <p14:tracePt t="273440" x="4562475" y="5197475"/>
          <p14:tracePt t="273457" x="4562475" y="5180013"/>
          <p14:tracePt t="273474" x="4572000" y="5153025"/>
          <p14:tracePt t="273491" x="4572000" y="5143500"/>
          <p14:tracePt t="273508" x="4572000" y="5126038"/>
          <p14:tracePt t="273524" x="4554538" y="5089525"/>
          <p14:tracePt t="273541" x="4510088" y="5062538"/>
          <p14:tracePt t="273557" x="4446588" y="5027613"/>
          <p14:tracePt t="273574" x="4402138" y="5018088"/>
          <p14:tracePt t="273590" x="4367213" y="5000625"/>
          <p14:tracePt t="273607" x="4330700" y="4983163"/>
          <p14:tracePt t="273624" x="4268788" y="4965700"/>
          <p14:tracePt t="273641" x="4170363" y="4946650"/>
          <p14:tracePt t="273658" x="4133850" y="4929188"/>
          <p14:tracePt t="273674" x="4081463" y="4911725"/>
          <p14:tracePt t="273690" x="4054475" y="4911725"/>
          <p14:tracePt t="273707" x="4000500" y="4894263"/>
          <p14:tracePt t="273723" x="3946525" y="4894263"/>
          <p14:tracePt t="273739" x="3857625" y="4857750"/>
          <p14:tracePt t="273756" x="3741738" y="4830763"/>
          <p14:tracePt t="273774" x="3697288" y="4830763"/>
          <p14:tracePt t="273790" x="3652838" y="4813300"/>
          <p14:tracePt t="273806" x="3625850" y="4803775"/>
          <p14:tracePt t="273822" x="3571875" y="4803775"/>
          <p14:tracePt t="273841" x="3536950" y="4795838"/>
          <p14:tracePt t="273857" x="3482975" y="4795838"/>
          <p14:tracePt t="273873" x="3465513" y="4795838"/>
          <p14:tracePt t="273889" x="3455988" y="4795838"/>
          <p14:tracePt t="273929" x="3446463" y="4795838"/>
          <p14:tracePt t="273929" x="3438525" y="4795838"/>
          <p14:tracePt t="273945" x="3429000" y="4795838"/>
          <p14:tracePt t="273953" x="3419475" y="4795838"/>
          <p14:tracePt t="273961" x="3394075" y="4795838"/>
          <p14:tracePt t="273973" x="3384550" y="4803775"/>
          <p14:tracePt t="273990" x="3367088" y="4803775"/>
          <p14:tracePt t="274007" x="3348038" y="4813300"/>
          <p14:tracePt t="274023" x="3340100" y="4822825"/>
          <p14:tracePt t="274040" x="3286125" y="4857750"/>
          <p14:tracePt t="274057" x="3251200" y="4884738"/>
          <p14:tracePt t="274073" x="3232150" y="4902200"/>
          <p14:tracePt t="274121" x="3224213" y="4911725"/>
          <p14:tracePt t="274129" x="3214688" y="4929188"/>
          <p14:tracePt t="274133" x="3197225" y="4956175"/>
          <p14:tracePt t="274140" x="3197225" y="4965700"/>
          <p14:tracePt t="274156" x="3187700" y="4991100"/>
          <p14:tracePt t="274174" x="3179763" y="5045075"/>
          <p14:tracePt t="274190" x="3179763" y="5062538"/>
          <p14:tracePt t="274206" x="3179763" y="5089525"/>
          <p14:tracePt t="274222" x="3179763" y="5099050"/>
          <p14:tracePt t="274239" x="3179763" y="5143500"/>
          <p14:tracePt t="274255" x="3179763" y="5160963"/>
          <p14:tracePt t="274255" x="3179763" y="5180013"/>
          <p14:tracePt t="274273" x="3179763" y="5197475"/>
          <p14:tracePt t="274290" x="3179763" y="5224463"/>
          <p14:tracePt t="274307" x="3197225" y="5241925"/>
          <p14:tracePt t="274322" x="3197225" y="5251450"/>
          <p14:tracePt t="274340" x="3205163" y="5268913"/>
          <p14:tracePt t="274356" x="3224213" y="5295900"/>
          <p14:tracePt t="274373" x="3251200" y="5322888"/>
          <p14:tracePt t="274389" x="3268663" y="5340350"/>
          <p14:tracePt t="274406" x="3286125" y="5348288"/>
          <p14:tracePt t="274422" x="3322638" y="5367338"/>
          <p14:tracePt t="274439" x="3348038" y="5367338"/>
          <p14:tracePt t="274455" x="3367088" y="5367338"/>
          <p14:tracePt t="274455" x="3402013" y="5375275"/>
          <p14:tracePt t="274473" x="3419475" y="5384800"/>
          <p14:tracePt t="274489" x="3446463" y="5394325"/>
          <p14:tracePt t="274506" x="3465513" y="5402263"/>
          <p14:tracePt t="274522" x="3490913" y="5402263"/>
          <p14:tracePt t="274539" x="3536950" y="5402263"/>
          <p14:tracePt t="274556" x="3554413" y="5411788"/>
          <p14:tracePt t="274573" x="3562350" y="5411788"/>
          <p14:tracePt t="274589" x="3581400" y="5411788"/>
          <p14:tracePt t="274606" x="3616325" y="5411788"/>
          <p14:tracePt t="274622" x="3687763" y="5438775"/>
          <p14:tracePt t="274639" x="3795713" y="5446713"/>
          <p14:tracePt t="274655" x="3902075" y="5456238"/>
          <p14:tracePt t="274672" x="3956050" y="5456238"/>
          <p14:tracePt t="274689" x="3990975" y="5456238"/>
          <p14:tracePt t="274706" x="4010025" y="5456238"/>
          <p14:tracePt t="274722" x="4037013" y="5456238"/>
          <p14:tracePt t="274739" x="4044950" y="5456238"/>
          <p14:tracePt t="274755" x="4062413" y="5456238"/>
          <p14:tracePt t="274772" x="4089400" y="5456238"/>
          <p14:tracePt t="274788" x="4133850" y="5456238"/>
          <p14:tracePt t="274806" x="4160838" y="5456238"/>
          <p14:tracePt t="274821" x="4214813" y="5446713"/>
          <p14:tracePt t="274839" x="4259263" y="5429250"/>
          <p14:tracePt t="274855" x="4303713" y="5419725"/>
          <p14:tracePt t="274872" x="4330700" y="5411788"/>
          <p14:tracePt t="274888" x="4375150" y="5375275"/>
          <p14:tracePt t="274905" x="4419600" y="5357813"/>
          <p14:tracePt t="274922" x="4456113" y="5340350"/>
          <p14:tracePt t="274938" x="4483100" y="5313363"/>
          <p14:tracePt t="274955" x="4518025" y="5276850"/>
          <p14:tracePt t="274972" x="4545013" y="5259388"/>
          <p14:tracePt t="274989" x="4554538" y="5251450"/>
          <p14:tracePt t="275005" x="4572000" y="5214938"/>
          <p14:tracePt t="275021" x="4581525" y="5160963"/>
          <p14:tracePt t="275038" x="4581525" y="5133975"/>
          <p14:tracePt t="275054" x="4581525" y="5089525"/>
          <p14:tracePt t="275072" x="4581525" y="5072063"/>
          <p14:tracePt t="275088" x="4572000" y="5018088"/>
          <p14:tracePt t="275106" x="4562475" y="5010150"/>
          <p14:tracePt t="275121" x="4527550" y="4956175"/>
          <p14:tracePt t="275138" x="4491038" y="4929188"/>
          <p14:tracePt t="275155" x="4465638" y="4929188"/>
          <p14:tracePt t="275171" x="4411663" y="4902200"/>
          <p14:tracePt t="275188" x="4340225" y="4884738"/>
          <p14:tracePt t="275205" x="4295775" y="4857750"/>
          <p14:tracePt t="275221" x="4259263" y="4857750"/>
          <p14:tracePt t="275238" x="4232275" y="4848225"/>
          <p14:tracePt t="275254" x="4187825" y="4840288"/>
          <p14:tracePt t="275271" x="4133850" y="4813300"/>
          <p14:tracePt t="275288" x="4108450" y="4803775"/>
          <p14:tracePt t="275288" x="4089400" y="4803775"/>
          <p14:tracePt t="275306" x="4054475" y="4795838"/>
          <p14:tracePt t="275321" x="4037013" y="4795838"/>
          <p14:tracePt t="275338" x="4000500" y="4795838"/>
          <p14:tracePt t="275360" x="3983038" y="4795838"/>
          <p14:tracePt t="275371" x="3946525" y="4786313"/>
          <p14:tracePt t="275387" x="3929063" y="4786313"/>
          <p14:tracePt t="275404" x="3894138" y="4786313"/>
          <p14:tracePt t="275420" x="3857625" y="4759325"/>
          <p14:tracePt t="275438" x="3803650" y="4759325"/>
          <p14:tracePt t="275455" x="3751263" y="4759325"/>
          <p14:tracePt t="275470" x="3679825" y="4759325"/>
          <p14:tracePt t="275488" x="3660775" y="4768850"/>
          <p14:tracePt t="275504" x="3616325" y="4776788"/>
          <p14:tracePt t="275522" x="3571875" y="4776788"/>
          <p14:tracePt t="275537" x="3517900" y="4813300"/>
          <p14:tracePt t="275554" x="3482975" y="4813300"/>
          <p14:tracePt t="275571" x="3455988" y="4822825"/>
          <p14:tracePt t="275588" x="3411538" y="4830763"/>
          <p14:tracePt t="275604" x="3348038" y="4830763"/>
          <p14:tracePt t="275621" x="3276600" y="4840288"/>
          <p14:tracePt t="275637" x="3205163" y="4867275"/>
          <p14:tracePt t="275654" x="3187700" y="4875213"/>
          <p14:tracePt t="275670" x="3143250" y="4875213"/>
          <p14:tracePt t="275687" x="3133725" y="4884738"/>
          <p14:tracePt t="275703" x="3125788" y="4894263"/>
          <p14:tracePt t="275777" x="3116263" y="4902200"/>
          <p14:tracePt t="275809" x="3116263" y="4911725"/>
          <p14:tracePt t="275825" x="3098800" y="4929188"/>
          <p14:tracePt t="275881" x="3098800" y="4965700"/>
          <p14:tracePt t="275897" x="3108325" y="4973638"/>
          <p14:tracePt t="275914" x="3116263" y="5000625"/>
          <p14:tracePt t="275929" x="3116263" y="5010150"/>
          <p14:tracePt t="275937" x="3125788" y="5018088"/>
          <p14:tracePt t="275945" x="3143250" y="5027613"/>
          <p14:tracePt t="275953" x="3170238" y="5045075"/>
          <p14:tracePt t="275970" x="3205163" y="5081588"/>
          <p14:tracePt t="275988" x="3241675" y="5099050"/>
          <p14:tracePt t="276003" x="3322638" y="5143500"/>
          <p14:tracePt t="276021" x="3357563" y="5160963"/>
          <p14:tracePt t="276037" x="3384550" y="5180013"/>
          <p14:tracePt t="276054" x="3429000" y="5187950"/>
          <p14:tracePt t="276070" x="3482975" y="5214938"/>
          <p14:tracePt t="276087" x="3581400" y="5251450"/>
          <p14:tracePt t="276104" x="3741738" y="5276850"/>
          <p14:tracePt t="276120" x="3848100" y="5322888"/>
          <p14:tracePt t="276136" x="3973513" y="5340350"/>
          <p14:tracePt t="276154" x="4027488" y="5367338"/>
          <p14:tracePt t="276170" x="4044950" y="5375275"/>
          <p14:tracePt t="276187" x="4081463" y="5375275"/>
          <p14:tracePt t="276203" x="4098925" y="5384800"/>
          <p14:tracePt t="276220" x="4108450" y="5384800"/>
          <p14:tracePt t="276236" x="4125913" y="5384800"/>
          <p14:tracePt t="276253" x="4143375" y="5384800"/>
          <p14:tracePt t="276269" x="4187825" y="5384800"/>
          <p14:tracePt t="276287" x="4241800" y="5384800"/>
          <p14:tracePt t="276303" x="4384675" y="5384800"/>
          <p14:tracePt t="276320" x="4473575" y="5367338"/>
          <p14:tracePt t="276336" x="4518025" y="5348288"/>
          <p14:tracePt t="276354" x="4537075" y="5340350"/>
          <p14:tracePt t="276402" x="4545013" y="5330825"/>
          <p14:tracePt t="276409" x="4545013" y="5313363"/>
          <p14:tracePt t="276425" x="4545013" y="5276850"/>
          <p14:tracePt t="276441" x="4545013" y="5268913"/>
          <p14:tracePt t="276445" x="4545013" y="5259388"/>
          <p14:tracePt t="276452" x="4527550" y="5214938"/>
          <p14:tracePt t="276469" x="4491038" y="5197475"/>
          <p14:tracePt t="276486" x="4456113" y="5170488"/>
          <p14:tracePt t="276502" x="4429125" y="5153025"/>
          <p14:tracePt t="276520" x="4419600" y="5143500"/>
          <p14:tracePt t="276561" x="4411663" y="5133975"/>
          <p14:tracePt t="276569" x="4394200" y="5126038"/>
          <p14:tracePt t="276577" x="4384675" y="5116513"/>
          <p14:tracePt t="276586" x="4340225" y="5108575"/>
          <p14:tracePt t="276602" x="4303713" y="5099050"/>
          <p14:tracePt t="276619" x="4295775" y="5099050"/>
          <p14:tracePt t="276636" x="4259263" y="5089525"/>
          <p14:tracePt t="276653" x="4241800" y="5089525"/>
          <p14:tracePt t="276669" x="4214813" y="5062538"/>
          <p14:tracePt t="276686" x="4187825" y="5062538"/>
          <p14:tracePt t="276703" x="4152900" y="5054600"/>
          <p14:tracePt t="276720" x="4133850" y="5054600"/>
          <p14:tracePt t="276736" x="4098925" y="5045075"/>
          <p14:tracePt t="276736" x="4089400" y="5045075"/>
          <p14:tracePt t="276753" x="4071938" y="5037138"/>
          <p14:tracePt t="276768" x="4054475" y="5037138"/>
          <p14:tracePt t="276786" x="4027488" y="5037138"/>
          <p14:tracePt t="276803" x="3965575" y="5010150"/>
          <p14:tracePt t="276819" x="3919538" y="5010150"/>
          <p14:tracePt t="276836" x="3884613" y="5000625"/>
          <p14:tracePt t="276852" x="3867150" y="5000625"/>
          <p14:tracePt t="276869" x="3830638" y="5000625"/>
          <p14:tracePt t="276886" x="3813175" y="5000625"/>
          <p14:tracePt t="276902" x="3776663" y="5000625"/>
          <p14:tracePt t="276919" x="3732213" y="5000625"/>
          <p14:tracePt t="276935" x="3714750" y="5000625"/>
          <p14:tracePt t="276985" x="3697288" y="5000625"/>
          <p14:tracePt t="276993" x="3687763" y="5000625"/>
          <p14:tracePt t="277026" x="3679825" y="5010150"/>
          <p14:tracePt t="277145" x="3679825" y="5018088"/>
          <p14:tracePt t="277153" x="3670300" y="5027613"/>
          <p14:tracePt t="277161" x="3670300" y="5037138"/>
          <p14:tracePt t="277193" x="3660775" y="5045075"/>
          <p14:tracePt t="277209" x="3643313" y="5072063"/>
          <p14:tracePt t="277241" x="3633788" y="5081588"/>
          <p14:tracePt t="277258" x="3608388" y="5099050"/>
          <p14:tracePt t="277265" x="3598863" y="5108575"/>
          <p14:tracePt t="277269" x="3581400" y="5116513"/>
          <p14:tracePt t="277284" x="3544888" y="5126038"/>
          <p14:tracePt t="277302" x="3455988" y="5153025"/>
          <p14:tracePt t="277318" x="3357563" y="5160963"/>
          <p14:tracePt t="277334" x="3276600" y="5160963"/>
          <p14:tracePt t="277351" x="3133725" y="5187950"/>
          <p14:tracePt t="277367" x="3027363" y="5214938"/>
          <p14:tracePt t="277385" x="3000375" y="5224463"/>
          <p14:tracePt t="277402" x="2990850" y="5224463"/>
          <p14:tracePt t="277449" x="2982913" y="5232400"/>
          <p14:tracePt t="277481" x="2973388" y="5232400"/>
          <p14:tracePt t="277491" x="2946400" y="5251450"/>
          <p14:tracePt t="277497" x="2938463" y="5251450"/>
          <p14:tracePt t="277501" x="2884488" y="5276850"/>
          <p14:tracePt t="277517" x="2741613" y="5303838"/>
          <p14:tracePt t="277534" x="2598738" y="5367338"/>
          <p14:tracePt t="277551" x="2490788" y="5419725"/>
          <p14:tracePt t="277567" x="2419350" y="5429250"/>
          <p14:tracePt t="277585" x="2303463" y="5465763"/>
          <p14:tracePt t="277601" x="2276475" y="5465763"/>
          <p14:tracePt t="277617" x="2241550" y="5465763"/>
          <p14:tracePt t="277635" x="2205038" y="5465763"/>
          <p14:tracePt t="277651" x="2179638" y="5473700"/>
          <p14:tracePt t="277745" x="2160588" y="5473700"/>
          <p14:tracePt t="277753" x="2152650" y="5473700"/>
          <p14:tracePt t="277785" x="2125663" y="5465763"/>
          <p14:tracePt t="277825" x="2116138" y="5456238"/>
          <p14:tracePt t="277841" x="2108200" y="5456238"/>
          <p14:tracePt t="277856" x="2089150" y="5446713"/>
          <p14:tracePt t="277889" x="2071688" y="5438775"/>
          <p14:tracePt t="277905" x="2054225" y="5411788"/>
          <p14:tracePt t="277921" x="2044700" y="5402263"/>
          <p14:tracePt t="277924" x="2036763" y="5394325"/>
          <p14:tracePt t="277945" x="2027238" y="5384800"/>
          <p14:tracePt t="277961" x="2017713" y="5375275"/>
          <p14:tracePt t="277969" x="2017713" y="5367338"/>
          <p14:tracePt t="277970" x="2017713" y="5357813"/>
          <p14:tracePt t="277984" x="2000250" y="5340350"/>
          <p14:tracePt t="278000" x="1990725" y="5330825"/>
          <p14:tracePt t="278017" x="1982788" y="5322888"/>
          <p14:tracePt t="278033" x="1965325" y="5303838"/>
          <p14:tracePt t="278050" x="1946275" y="5295900"/>
          <p14:tracePt t="278067" x="1938338" y="5286375"/>
          <p14:tracePt t="278083" x="1919288" y="5276850"/>
          <p14:tracePt t="278101" x="1911350" y="5268913"/>
          <p14:tracePt t="278145" x="1884363" y="5259388"/>
          <p14:tracePt t="278153" x="1874838" y="5251450"/>
          <p14:tracePt t="278153" x="1857375" y="5224463"/>
          <p14:tracePt t="278177" x="1857375" y="5214938"/>
          <p14:tracePt t="278177" x="1857375" y="5197475"/>
          <p14:tracePt t="278201" x="1847850" y="5187950"/>
          <p14:tracePt t="278233" x="1847850" y="5180013"/>
          <p14:tracePt t="278241" x="1847850" y="5170488"/>
          <p14:tracePt t="278249" x="1847850" y="5153025"/>
          <p14:tracePt t="278257" x="1847850" y="5143500"/>
          <p14:tracePt t="278267" x="1847850" y="5133975"/>
          <p14:tracePt t="278283" x="1847850" y="5116513"/>
          <p14:tracePt t="278321" x="1857375" y="5099050"/>
          <p14:tracePt t="278325" x="1866900" y="5089525"/>
          <p14:tracePt t="278361" x="1901825" y="5089525"/>
          <p14:tracePt t="278369" x="1911350" y="5081588"/>
          <p14:tracePt t="278377" x="1919288" y="5081588"/>
          <p14:tracePt t="278385" x="1965325" y="5062538"/>
          <p14:tracePt t="278418" x="1990725" y="5062538"/>
          <p14:tracePt t="278434" x="2017713" y="5062538"/>
          <p14:tracePt t="278434" x="2071688" y="5062538"/>
          <p14:tracePt t="278450" x="2098675" y="5062538"/>
          <p14:tracePt t="278467" x="2116138" y="5062538"/>
          <p14:tracePt t="278483" x="2143125" y="5062538"/>
          <p14:tracePt t="278500" x="2170113" y="5062538"/>
          <p14:tracePt t="278516" x="2214563" y="5062538"/>
          <p14:tracePt t="278533" x="2259013" y="5062538"/>
          <p14:tracePt t="278550" x="2295525" y="5062538"/>
          <p14:tracePt t="278566" x="2330450" y="5062538"/>
          <p14:tracePt t="278583" x="2411413" y="5037138"/>
          <p14:tracePt t="278600" x="2446338" y="5037138"/>
          <p14:tracePt t="278616" x="2536825" y="5027613"/>
          <p14:tracePt t="278633" x="2581275" y="5027613"/>
          <p14:tracePt t="278649" x="2589213" y="5027613"/>
          <p14:tracePt t="278666" x="2625725" y="5027613"/>
          <p14:tracePt t="278683" x="2670175" y="5027613"/>
          <p14:tracePt t="278699" x="2697163" y="5027613"/>
          <p14:tracePt t="278716" x="2732088" y="5027613"/>
          <p14:tracePt t="278733" x="2759075" y="5027613"/>
          <p14:tracePt t="278749" x="2786063" y="5027613"/>
          <p14:tracePt t="278766" x="2795588" y="5037138"/>
          <p14:tracePt t="278783" x="2830513" y="5045075"/>
          <p14:tracePt t="278800" x="2847975" y="5054600"/>
          <p14:tracePt t="278816" x="2867025" y="5054600"/>
          <p14:tracePt t="278833" x="2884488" y="5072063"/>
          <p14:tracePt t="279021" x="0" y="0"/>
        </p14:tracePtLst>
        <p14:tracePtLst>
          <p14:tracePt t="280178" x="6072188" y="5438775"/>
          <p14:tracePt t="280193" x="6072188" y="5446713"/>
          <p14:tracePt t="280196" x="6072188" y="5473700"/>
          <p14:tracePt t="280203" x="6072188" y="5491163"/>
          <p14:tracePt t="280214" x="6072188" y="5518150"/>
          <p14:tracePt t="280231" x="6045200" y="5554663"/>
          <p14:tracePt t="280248" x="6037263" y="5562600"/>
          <p14:tracePt t="280264" x="5983288" y="5608638"/>
          <p14:tracePt t="280281" x="5911850" y="5661025"/>
          <p14:tracePt t="280297" x="5867400" y="5680075"/>
          <p14:tracePt t="280314" x="5840413" y="5688013"/>
          <p14:tracePt t="280330" x="5822950" y="5688013"/>
          <p14:tracePt t="280348" x="5795963" y="5705475"/>
          <p14:tracePt t="280364" x="5741988" y="5705475"/>
          <p14:tracePt t="280381" x="5670550" y="5724525"/>
          <p14:tracePt t="280397" x="5572125" y="5732463"/>
          <p14:tracePt t="280414" x="5394325" y="5732463"/>
          <p14:tracePt t="280430" x="5180013" y="5732463"/>
          <p14:tracePt t="280447" x="4956175" y="5688013"/>
          <p14:tracePt t="280463" x="4813300" y="5634038"/>
          <p14:tracePt t="280463" x="4803775" y="5634038"/>
          <p14:tracePt t="280481" x="4768850" y="5626100"/>
          <p14:tracePt t="280545" x="4759325" y="5626100"/>
          <p14:tracePt t="280553" x="4751388" y="5616575"/>
          <p14:tracePt t="280553" x="4741863" y="5616575"/>
          <p14:tracePt t="280585" x="4732338" y="5608638"/>
          <p14:tracePt t="280603" x="4724400" y="5599113"/>
          <p14:tracePt t="280604" x="4724400" y="5589588"/>
          <p14:tracePt t="280613" x="4697413" y="5562600"/>
          <p14:tracePt t="280630" x="4687888" y="5537200"/>
          <p14:tracePt t="280647" x="4652963" y="5518150"/>
          <p14:tracePt t="280663" x="4616450" y="5510213"/>
          <p14:tracePt t="280663" x="4589463" y="5483225"/>
          <p14:tracePt t="280681" x="4581525" y="5473700"/>
          <p14:tracePt t="280697" x="4581525" y="5419725"/>
          <p14:tracePt t="280714" x="4572000" y="5375275"/>
          <p14:tracePt t="280730" x="4572000" y="5330825"/>
          <p14:tracePt t="280746" x="4572000" y="5295900"/>
          <p14:tracePt t="280763" x="4572000" y="5268913"/>
          <p14:tracePt t="280780" x="4572000" y="5224463"/>
          <p14:tracePt t="280797" x="4572000" y="5180013"/>
          <p14:tracePt t="280813" x="4572000" y="5126038"/>
          <p14:tracePt t="280829" x="4572000" y="5099050"/>
          <p14:tracePt t="280846" x="4572000" y="5072063"/>
          <p14:tracePt t="280863" x="4572000" y="5037138"/>
          <p14:tracePt t="280881" x="4572000" y="5018088"/>
          <p14:tracePt t="280896" x="4572000" y="4983163"/>
          <p14:tracePt t="280914" x="4572000" y="4973638"/>
          <p14:tracePt t="280929" x="4572000" y="4965700"/>
          <p14:tracePt t="280946" x="4572000" y="4946650"/>
          <p14:tracePt t="280962" x="4572000" y="4929188"/>
          <p14:tracePt t="281009" x="4572000" y="4919663"/>
          <p14:tracePt t="281017" x="4572000" y="4902200"/>
          <p14:tracePt t="281049" x="4581525" y="4875213"/>
          <p14:tracePt t="281057" x="4589463" y="4875213"/>
          <p14:tracePt t="281064" x="4598988" y="4875213"/>
          <p14:tracePt t="281079" x="4608513" y="4867275"/>
          <p14:tracePt t="281080" x="4643438" y="4867275"/>
          <p14:tracePt t="281096" x="4687888" y="4867275"/>
          <p14:tracePt t="281113" x="4732338" y="4867275"/>
          <p14:tracePt t="281129" x="4786313" y="4867275"/>
          <p14:tracePt t="281147" x="4813300" y="4857750"/>
          <p14:tracePt t="281162" x="4867275" y="4857750"/>
          <p14:tracePt t="281179" x="4965700" y="4857750"/>
          <p14:tracePt t="281197" x="5037138" y="4830763"/>
          <p14:tracePt t="281213" x="5081588" y="4830763"/>
          <p14:tracePt t="281229" x="5116513" y="4830763"/>
          <p14:tracePt t="281246" x="5153025" y="4830763"/>
          <p14:tracePt t="281262" x="5187950" y="4830763"/>
          <p14:tracePt t="281280" x="5197475" y="4830763"/>
          <p14:tracePt t="281296" x="5224463" y="4830763"/>
          <p14:tracePt t="281312" x="5241925" y="4830763"/>
          <p14:tracePt t="281330" x="5286375" y="4830763"/>
          <p14:tracePt t="281345" x="5322888" y="4830763"/>
          <p14:tracePt t="281363" x="5348288" y="4830763"/>
          <p14:tracePt t="281379" x="5375275" y="4830763"/>
          <p14:tracePt t="281396" x="5429250" y="4830763"/>
          <p14:tracePt t="281412" x="5518150" y="4830763"/>
          <p14:tracePt t="281429" x="5599113" y="4822825"/>
          <p14:tracePt t="281446" x="5626100" y="4813300"/>
          <p14:tracePt t="281462" x="5653088" y="4813300"/>
          <p14:tracePt t="281478" x="5670550" y="4813300"/>
          <p14:tracePt t="281495" x="5705475" y="4813300"/>
          <p14:tracePt t="281512" x="5741988" y="4813300"/>
          <p14:tracePt t="281529" x="5751513" y="4813300"/>
          <p14:tracePt t="281546" x="5768975" y="4813300"/>
          <p14:tracePt t="281563" x="5795963" y="4813300"/>
          <p14:tracePt t="281578" x="5803900" y="4813300"/>
          <p14:tracePt t="281595" x="5813425" y="4813300"/>
          <p14:tracePt t="281612" x="5830888" y="4813300"/>
          <p14:tracePt t="281629" x="5840413" y="4813300"/>
          <p14:tracePt t="281673" x="5848350" y="4813300"/>
          <p14:tracePt t="281681" x="5857875" y="4813300"/>
          <p14:tracePt t="281713" x="5884863" y="4813300"/>
          <p14:tracePt t="281785" x="5894388" y="4813300"/>
          <p14:tracePt t="281817" x="5902325" y="4813300"/>
          <p14:tracePt t="281833" x="5911850" y="4813300"/>
          <p14:tracePt t="281849" x="5929313" y="4813300"/>
          <p14:tracePt t="281849" x="5946775" y="4822825"/>
          <p14:tracePt t="281897" x="5956300" y="4822825"/>
          <p14:tracePt t="281905" x="5991225" y="4822825"/>
          <p14:tracePt t="281912" x="6000750" y="4830763"/>
          <p14:tracePt t="281961" x="6000750" y="4840288"/>
          <p14:tracePt t="281969" x="6000750" y="4867275"/>
          <p14:tracePt t="281978" x="6000750" y="4875213"/>
          <p14:tracePt t="281987" x="6000750" y="4884738"/>
          <p14:tracePt t="281994" x="6000750" y="4902200"/>
          <p14:tracePt t="282011" x="5983288" y="4919663"/>
          <p14:tracePt t="282028" x="5946775" y="4929188"/>
          <p14:tracePt t="282044" x="5919788" y="4938713"/>
          <p14:tracePt t="282061" x="5875338" y="4946650"/>
          <p14:tracePt t="282078" x="5830888" y="4946650"/>
          <p14:tracePt t="282094" x="5786438" y="4983163"/>
          <p14:tracePt t="282111" x="5715000" y="5010150"/>
          <p14:tracePt t="282111" x="5705475" y="5010150"/>
          <p14:tracePt t="282129" x="5653088" y="5037138"/>
          <p14:tracePt t="282145" x="5626100" y="5037138"/>
          <p14:tracePt t="282161" x="5572125" y="5045075"/>
          <p14:tracePt t="282178" x="5483225" y="5045075"/>
          <p14:tracePt t="282195" x="5330825" y="5062538"/>
          <p14:tracePt t="282211" x="5232400" y="5062538"/>
          <p14:tracePt t="282228" x="5170488" y="5062538"/>
          <p14:tracePt t="282244" x="5081588" y="5072063"/>
          <p14:tracePt t="282261" x="5054600" y="5072063"/>
          <p14:tracePt t="282278" x="5000625" y="5072063"/>
          <p14:tracePt t="282295" x="4919663" y="5072063"/>
          <p14:tracePt t="282311" x="4822825" y="5072063"/>
          <p14:tracePt t="282328" x="4687888" y="5072063"/>
          <p14:tracePt t="282344" x="4572000" y="5072063"/>
          <p14:tracePt t="282362" x="4518025" y="5072063"/>
          <p14:tracePt t="282377" x="4446588" y="5072063"/>
          <p14:tracePt t="282394" x="4384675" y="5045075"/>
          <p14:tracePt t="282410" x="4340225" y="5037138"/>
          <p14:tracePt t="282428" x="4268788" y="5037138"/>
          <p14:tracePt t="282444" x="4241800" y="5037138"/>
          <p14:tracePt t="282461" x="4160838" y="5037138"/>
          <p14:tracePt t="282477" x="4062413" y="5037138"/>
          <p14:tracePt t="282495" x="3946525" y="5037138"/>
          <p14:tracePt t="282510" x="3813175" y="5037138"/>
          <p14:tracePt t="282527" x="3679825" y="5037138"/>
          <p14:tracePt t="282544" x="3554413" y="5037138"/>
          <p14:tracePt t="282561" x="3500438" y="5037138"/>
          <p14:tracePt t="282578" x="3438525" y="5037138"/>
          <p14:tracePt t="282593" x="3411538" y="5037138"/>
          <p14:tracePt t="282611" x="3402013" y="5037138"/>
          <p14:tracePt t="282627" x="3394075" y="5037138"/>
          <p14:tracePt t="282698" x="3384550" y="5037138"/>
          <p14:tracePt t="282705" x="3384550" y="5045075"/>
          <p14:tracePt t="282713" x="3384550" y="5054600"/>
          <p14:tracePt t="282715" x="3384550" y="5072063"/>
          <p14:tracePt t="282727" x="3446463" y="5108575"/>
          <p14:tracePt t="282743" x="3517900" y="5143500"/>
          <p14:tracePt t="282743" x="3536950" y="5143500"/>
          <p14:tracePt t="282762" x="3581400" y="5153025"/>
          <p14:tracePt t="282777" x="3633788" y="5153025"/>
          <p14:tracePt t="282793" x="3687763" y="5170488"/>
          <p14:tracePt t="282810" x="3759200" y="5197475"/>
          <p14:tracePt t="282827" x="3857625" y="5205413"/>
          <p14:tracePt t="282843" x="3946525" y="5224463"/>
          <p14:tracePt t="282860" x="4000500" y="5232400"/>
          <p14:tracePt t="282877" x="4027488" y="5232400"/>
          <p14:tracePt t="282894" x="4054475" y="5232400"/>
          <p14:tracePt t="282910" x="4116388" y="5259388"/>
          <p14:tracePt t="282926" x="4152900" y="5259388"/>
          <p14:tracePt t="282943" x="4187825" y="5259388"/>
          <p14:tracePt t="282960" x="4224338" y="5268913"/>
          <p14:tracePt t="282960" x="4259263" y="5268913"/>
          <p14:tracePt t="282977" x="4295775" y="5268913"/>
          <p14:tracePt t="282994" x="4330700" y="5276850"/>
          <p14:tracePt t="283010" x="4367213" y="5276850"/>
          <p14:tracePt t="283027" x="4491038" y="5276850"/>
          <p14:tracePt t="283043" x="4608513" y="5276850"/>
          <p14:tracePt t="283060" x="4652963" y="5276850"/>
          <p14:tracePt t="283077" x="4679950" y="5276850"/>
          <p14:tracePt t="283093" x="4714875" y="5276850"/>
          <p14:tracePt t="283109" x="4751388" y="5276850"/>
          <p14:tracePt t="283126" x="4776788" y="5268913"/>
          <p14:tracePt t="283143" x="4803775" y="5268913"/>
          <p14:tracePt t="283159" x="4813300" y="5268913"/>
          <p14:tracePt t="283176" x="4867275" y="5268913"/>
          <p14:tracePt t="283193" x="4902200" y="5268913"/>
          <p14:tracePt t="283210" x="4946650" y="5268913"/>
          <p14:tracePt t="283226" x="4956175" y="5268913"/>
          <p14:tracePt t="283243" x="4965700" y="5268913"/>
          <p14:tracePt t="283259" x="4973638" y="5268913"/>
          <p14:tracePt t="283277" x="5000625" y="5268913"/>
          <p14:tracePt t="283292" x="5010150" y="5268913"/>
          <p14:tracePt t="283310" x="5045075" y="5268913"/>
          <p14:tracePt t="283326" x="5062538" y="5259388"/>
          <p14:tracePt t="283343" x="5089525" y="5251450"/>
          <p14:tracePt t="283359" x="5108575" y="5251450"/>
          <p14:tracePt t="283376" x="5133975" y="5251450"/>
          <p14:tracePt t="283393" x="5170488" y="5251450"/>
          <p14:tracePt t="283410" x="5197475" y="5251450"/>
          <p14:tracePt t="283426" x="5251450" y="5251450"/>
          <p14:tracePt t="283443" x="5295900" y="5251450"/>
          <p14:tracePt t="283459" x="5313363" y="5251450"/>
          <p14:tracePt t="283477" x="5357813" y="5251450"/>
          <p14:tracePt t="283492" x="5375275" y="5251450"/>
          <p14:tracePt t="283509" x="5402263" y="5251450"/>
          <p14:tracePt t="283526" x="5411788" y="5251450"/>
          <p14:tracePt t="283577" x="5419725" y="5251450"/>
          <p14:tracePt t="283593" x="5438775" y="5251450"/>
          <p14:tracePt t="283601" x="5446713" y="5251450"/>
          <p14:tracePt t="283617" x="5456238" y="5251450"/>
          <p14:tracePt t="283649" x="5465763" y="5251450"/>
          <p14:tracePt t="283665" x="5483225" y="5251450"/>
          <p14:tracePt t="283671" x="5491163" y="5251450"/>
          <p14:tracePt t="283676" x="5510213" y="5251450"/>
          <p14:tracePt t="283692" x="5545138" y="5251450"/>
          <p14:tracePt t="283710" x="5554663" y="5251450"/>
          <p14:tracePt t="283725" x="5562600" y="5251450"/>
          <p14:tracePt t="283777" x="5581650" y="5251450"/>
          <p14:tracePt t="283785" x="5589588" y="5251450"/>
          <p14:tracePt t="283801" x="5599113" y="5251450"/>
          <p14:tracePt t="283833" x="5608638" y="5251450"/>
          <p14:tracePt t="283873" x="5616575" y="5251450"/>
          <p14:tracePt t="283881" x="5626100" y="5251450"/>
          <p14:tracePt t="283913" x="5634038" y="5251450"/>
          <p14:tracePt t="286529" x="5626100" y="5251450"/>
          <p14:tracePt t="286537" x="5608638" y="5251450"/>
          <p14:tracePt t="286543" x="5589588" y="5251450"/>
          <p14:tracePt t="286555" x="5562600" y="5251450"/>
          <p14:tracePt t="286571" x="5554663" y="5251450"/>
          <p14:tracePt t="286588" x="5537200" y="5251450"/>
          <p14:tracePt t="286604" x="5510213" y="5251450"/>
          <p14:tracePt t="286621" x="5491163" y="5251450"/>
          <p14:tracePt t="286637" x="5483225" y="5251450"/>
          <p14:tracePt t="286654" x="5465763" y="5251450"/>
          <p14:tracePt t="286671" x="5456238" y="5251450"/>
          <p14:tracePt t="286688" x="5438775" y="5251450"/>
          <p14:tracePt t="286705" x="5402263" y="5251450"/>
          <p14:tracePt t="286721" x="5384800" y="5251450"/>
          <p14:tracePt t="286738" x="5330825" y="5251450"/>
          <p14:tracePt t="286754" x="5295900" y="5251450"/>
          <p14:tracePt t="286771" x="5251450" y="5251450"/>
          <p14:tracePt t="286788" x="5214938" y="5251450"/>
          <p14:tracePt t="286804" x="5187950" y="5251450"/>
          <p14:tracePt t="286821" x="5160963" y="5251450"/>
          <p14:tracePt t="286837" x="5143500" y="5251450"/>
          <p14:tracePt t="286854" x="5116513" y="5251450"/>
          <p14:tracePt t="286871" x="5099050" y="5251450"/>
          <p14:tracePt t="286888" x="5072063" y="5251450"/>
          <p14:tracePt t="286904" x="5045075" y="5251450"/>
          <p14:tracePt t="286922" x="5000625" y="5251450"/>
          <p14:tracePt t="286939" x="4965700" y="5241925"/>
          <p14:tracePt t="286954" x="4956175" y="5241925"/>
          <p14:tracePt t="286972" x="4919663" y="5214938"/>
          <p14:tracePt t="286988" x="4902200" y="5205413"/>
          <p14:tracePt t="287004" x="4875213" y="5197475"/>
          <p14:tracePt t="287021" x="4840288" y="5180013"/>
          <p14:tracePt t="287037" x="4830763" y="5170488"/>
          <p14:tracePt t="287054" x="4813300" y="5116513"/>
          <p14:tracePt t="287071" x="4813300" y="5072063"/>
          <p14:tracePt t="287087" x="4813300" y="5054600"/>
          <p14:tracePt t="287104" x="4813300" y="5018088"/>
          <p14:tracePt t="287120" x="4813300" y="5000625"/>
          <p14:tracePt t="287164" x="4813300" y="4983163"/>
          <p14:tracePt t="287177" x="4813300" y="4973638"/>
          <p14:tracePt t="287193" x="4813300" y="4956175"/>
          <p14:tracePt t="287201" x="4813300" y="4946650"/>
          <p14:tracePt t="287233" x="4813300" y="4938713"/>
          <p14:tracePt t="287241" x="4840288" y="4938713"/>
          <p14:tracePt t="287249" x="4867275" y="4929188"/>
          <p14:tracePt t="287257" x="4894263" y="4919663"/>
          <p14:tracePt t="287271" x="4946650" y="4911725"/>
          <p14:tracePt t="287288" x="5010150" y="4911725"/>
          <p14:tracePt t="287303" x="5037138" y="4902200"/>
          <p14:tracePt t="287320" x="5072063" y="4902200"/>
          <p14:tracePt t="287337" x="5116513" y="4902200"/>
          <p14:tracePt t="287353" x="5153025" y="4894263"/>
          <p14:tracePt t="287371" x="5205413" y="4894263"/>
          <p14:tracePt t="287387" x="5241925" y="4894263"/>
          <p14:tracePt t="287404" x="5268913" y="4894263"/>
          <p14:tracePt t="287420" x="5303838" y="4894263"/>
          <p14:tracePt t="287437" x="5340350" y="4894263"/>
          <p14:tracePt t="287453" x="5375275" y="4894263"/>
          <p14:tracePt t="287470" x="5402263" y="4894263"/>
          <p14:tracePt t="287487" x="5438775" y="4894263"/>
          <p14:tracePt t="287504" x="5473700" y="4894263"/>
          <p14:tracePt t="287520" x="5537200" y="4894263"/>
          <p14:tracePt t="287537" x="5572125" y="4894263"/>
          <p14:tracePt t="287553" x="5616575" y="4894263"/>
          <p14:tracePt t="287571" x="5643563" y="4894263"/>
          <p14:tracePt t="287586" x="5661025" y="4894263"/>
          <p14:tracePt t="287604" x="5705475" y="4894263"/>
          <p14:tracePt t="287620" x="5715000" y="4894263"/>
          <p14:tracePt t="287636" x="5732463" y="4894263"/>
          <p14:tracePt t="287654" x="5768975" y="4894263"/>
          <p14:tracePt t="287670" x="5803900" y="4894263"/>
          <p14:tracePt t="287686" x="5822950" y="4894263"/>
          <p14:tracePt t="287703" x="5867400" y="4894263"/>
          <p14:tracePt t="287720" x="5902325" y="4894263"/>
          <p14:tracePt t="287737" x="5919788" y="4894263"/>
          <p14:tracePt t="287754" x="5938838" y="4894263"/>
          <p14:tracePt t="287770" x="5956300" y="4894263"/>
          <p14:tracePt t="287786" x="5973763" y="4894263"/>
          <p14:tracePt t="287803" x="6018213" y="4894263"/>
          <p14:tracePt t="287819" x="6062663" y="4894263"/>
          <p14:tracePt t="287865" x="6072188" y="4894263"/>
          <p14:tracePt t="287873" x="6081713" y="4894263"/>
          <p14:tracePt t="287881" x="6089650" y="4902200"/>
          <p14:tracePt t="287889" x="6116638" y="4919663"/>
          <p14:tracePt t="287903" x="6126163" y="4929188"/>
          <p14:tracePt t="287919" x="6161088" y="4946650"/>
          <p14:tracePt t="287919" x="6161088" y="4956175"/>
          <p14:tracePt t="287937" x="6170613" y="4965700"/>
          <p14:tracePt t="287953" x="6170613" y="5010150"/>
          <p14:tracePt t="287970" x="6170613" y="5027613"/>
          <p14:tracePt t="287986" x="6170613" y="5054600"/>
          <p14:tracePt t="288003" x="6170613" y="5072063"/>
          <p14:tracePt t="288019" x="6170613" y="5108575"/>
          <p14:tracePt t="288036" x="6170613" y="5126038"/>
          <p14:tracePt t="288053" x="6170613" y="5153025"/>
          <p14:tracePt t="288070" x="6170613" y="5170488"/>
          <p14:tracePt t="288113" x="6161088" y="5187950"/>
          <p14:tracePt t="288121" x="6161088" y="5197475"/>
          <p14:tracePt t="288126" x="6153150" y="5205413"/>
          <p14:tracePt t="288136" x="6116638" y="5224463"/>
          <p14:tracePt t="288152" x="6099175" y="5251450"/>
          <p14:tracePt t="288169" x="6081713" y="5251450"/>
          <p14:tracePt t="288185" x="6062663" y="5259388"/>
          <p14:tracePt t="288202" x="6000750" y="5259388"/>
          <p14:tracePt t="288219" x="5965825" y="5259388"/>
          <p14:tracePt t="288236" x="5911850" y="5259388"/>
          <p14:tracePt t="288252" x="5857875" y="5259388"/>
          <p14:tracePt t="288270" x="5813425" y="5259388"/>
          <p14:tracePt t="288286" x="5786438" y="5259388"/>
          <p14:tracePt t="288303" x="5705475" y="5259388"/>
          <p14:tracePt t="288319" x="5634038" y="5259388"/>
          <p14:tracePt t="288336" x="5581650" y="5259388"/>
          <p14:tracePt t="288352" x="5518150" y="5259388"/>
          <p14:tracePt t="288369" x="5483225" y="5259388"/>
          <p14:tracePt t="288386" x="5438775" y="5259388"/>
          <p14:tracePt t="288403" x="5384800" y="5259388"/>
          <p14:tracePt t="288419" x="5322888" y="5241925"/>
          <p14:tracePt t="288436" x="5268913" y="5241925"/>
          <p14:tracePt t="288452" x="5241925" y="5232400"/>
          <p14:tracePt t="288468" x="5160963" y="5224463"/>
          <p14:tracePt t="288486" x="5108575" y="5224463"/>
          <p14:tracePt t="288502" x="5081588" y="5214938"/>
          <p14:tracePt t="288519" x="5062538" y="5205413"/>
          <p14:tracePt t="288535" x="5054600" y="5205413"/>
          <p14:tracePt t="288552" x="5010150" y="5205413"/>
          <p14:tracePt t="288569" x="5000625" y="5197475"/>
          <p14:tracePt t="288586" x="4991100" y="5197475"/>
          <p14:tracePt t="288602" x="4965700" y="5197475"/>
          <p14:tracePt t="288619" x="4946650" y="5180013"/>
          <p14:tracePt t="288635" x="4919663" y="5180013"/>
          <p14:tracePt t="288651" x="4884738" y="5153025"/>
          <p14:tracePt t="288668" x="4875213" y="5143500"/>
          <p14:tracePt t="288713" x="4875213" y="5133975"/>
          <p14:tracePt t="288720" x="4875213" y="5108575"/>
          <p14:tracePt t="288735" x="4875213" y="5099050"/>
          <p14:tracePt t="288735" x="4875213" y="5054600"/>
          <p14:tracePt t="288751" x="4875213" y="5037138"/>
          <p14:tracePt t="288751" x="4875213" y="5018088"/>
          <p14:tracePt t="288769" x="4875213" y="5000625"/>
          <p14:tracePt t="288784" x="4946650" y="4946650"/>
          <p14:tracePt t="288801" x="5037138" y="4938713"/>
          <p14:tracePt t="288818" x="5099050" y="4938713"/>
          <p14:tracePt t="288834" x="5187950" y="4938713"/>
          <p14:tracePt t="288852" x="5241925" y="4938713"/>
          <p14:tracePt t="288868" x="5268913" y="4938713"/>
          <p14:tracePt t="288884" x="5286375" y="4938713"/>
          <p14:tracePt t="288945" x="5295900" y="4938713"/>
          <p14:tracePt t="288950" x="5295900" y="4946650"/>
          <p14:tracePt t="288968" x="5276850" y="4991100"/>
          <p14:tracePt t="288968" x="5276850" y="5000625"/>
          <p14:tracePt t="288968" x="5268913" y="5010150"/>
          <p14:tracePt t="288985" x="5214938" y="5045075"/>
          <p14:tracePt t="289001" x="5197475" y="5054600"/>
          <p14:tracePt t="289018" x="5160963" y="5054600"/>
          <p14:tracePt t="289034" x="5133975" y="5054600"/>
          <p14:tracePt t="289052" x="5108575" y="5062538"/>
          <p14:tracePt t="289068" x="5089525" y="5072063"/>
          <p14:tracePt t="289084" x="5054600" y="5089525"/>
          <p14:tracePt t="289101" x="5010150" y="5108575"/>
          <p14:tracePt t="289118" x="4956175" y="5108575"/>
          <p14:tracePt t="289134" x="4938713" y="5116513"/>
          <p14:tracePt t="289151" x="4894263" y="5126038"/>
          <p14:tracePt t="289167" x="4848225" y="5126038"/>
          <p14:tracePt t="289184" x="4822825" y="5143500"/>
          <p14:tracePt t="289201" x="4776788" y="5160963"/>
          <p14:tracePt t="289218" x="4751388" y="5170488"/>
          <p14:tracePt t="289234" x="4732338" y="5170488"/>
          <p14:tracePt t="289251" x="4687888" y="5170488"/>
          <p14:tracePt t="289267" x="4670425" y="5170488"/>
          <p14:tracePt t="289285" x="4643438" y="5170488"/>
          <p14:tracePt t="289300" x="4608513" y="5170488"/>
          <p14:tracePt t="289317" x="4589463" y="5170488"/>
          <p14:tracePt t="289334" x="4554538" y="5170488"/>
          <p14:tracePt t="289351" x="4537075" y="5170488"/>
          <p14:tracePt t="289367" x="4527550" y="5170488"/>
          <p14:tracePt t="289384" x="4491038" y="5153025"/>
          <p14:tracePt t="289401" x="4483100" y="5143500"/>
          <p14:tracePt t="289418" x="4473575" y="5099050"/>
          <p14:tracePt t="289434" x="4473575" y="5089525"/>
          <p14:tracePt t="289450" x="4473575" y="5045075"/>
          <p14:tracePt t="289467" x="4473575" y="5018088"/>
          <p14:tracePt t="289484" x="4473575" y="5010150"/>
          <p14:tracePt t="289501" x="4473575" y="5000625"/>
          <p14:tracePt t="289518" x="4473575" y="4973638"/>
          <p14:tracePt t="289534" x="4491038" y="4938713"/>
          <p14:tracePt t="289551" x="4518025" y="4902200"/>
          <p14:tracePt t="289593" x="4537075" y="4902200"/>
          <p14:tracePt t="289641" x="4545013" y="4902200"/>
          <p14:tracePt t="289648" x="4554538" y="4902200"/>
          <p14:tracePt t="289664" x="4562475" y="4902200"/>
          <p14:tracePt t="289673" x="4581525" y="4902200"/>
          <p14:tracePt t="289688" x="4589463" y="4902200"/>
          <p14:tracePt t="289705" x="4598988" y="4902200"/>
          <p14:tracePt t="289710" x="4608513" y="4902200"/>
          <p14:tracePt t="289717" x="4643438" y="4902200"/>
          <p14:tracePt t="289733" x="4652963" y="4902200"/>
          <p14:tracePt t="289750" x="4679950" y="4902200"/>
          <p14:tracePt t="289767" x="4697413" y="4902200"/>
          <p14:tracePt t="289767" x="4705350" y="4902200"/>
          <p14:tracePt t="289784" x="4741863" y="4902200"/>
          <p14:tracePt t="289800" x="4759325" y="4902200"/>
          <p14:tracePt t="289817" x="4795838" y="4902200"/>
          <p14:tracePt t="289833" x="4840288" y="4902200"/>
          <p14:tracePt t="289850" x="4875213" y="4929188"/>
          <p14:tracePt t="289867" x="4938713" y="4929188"/>
          <p14:tracePt t="289884" x="5000625" y="4938713"/>
          <p14:tracePt t="289900" x="5054600" y="4946650"/>
          <p14:tracePt t="289917" x="5133975" y="4946650"/>
          <p14:tracePt t="289933" x="5224463" y="4946650"/>
          <p14:tracePt t="289951" x="5276850" y="4946650"/>
          <p14:tracePt t="289967" x="5330825" y="4946650"/>
          <p14:tracePt t="289984" x="5384800" y="4946650"/>
          <p14:tracePt t="290000" x="5465763" y="4946650"/>
          <p14:tracePt t="290017" x="5500688" y="4946650"/>
          <p14:tracePt t="290033" x="5554663" y="4956175"/>
          <p14:tracePt t="290050" x="5599113" y="4956175"/>
          <p14:tracePt t="290066" x="5653088" y="4956175"/>
          <p14:tracePt t="290084" x="5680075" y="4956175"/>
          <p14:tracePt t="290099" x="5724525" y="4956175"/>
          <p14:tracePt t="290117" x="5751513" y="4956175"/>
          <p14:tracePt t="290133" x="5776913" y="4956175"/>
          <p14:tracePt t="290150" x="5830888" y="4956175"/>
          <p14:tracePt t="290166" x="5911850" y="4956175"/>
          <p14:tracePt t="290184" x="5983288" y="4956175"/>
          <p14:tracePt t="290199" x="6027738" y="4956175"/>
          <p14:tracePt t="290199" x="6045200" y="4956175"/>
          <p14:tracePt t="290217" x="6081713" y="4956175"/>
          <p14:tracePt t="290233" x="6143625" y="4973638"/>
          <p14:tracePt t="290249" x="6153150" y="4973638"/>
          <p14:tracePt t="290266" x="6188075" y="4973638"/>
          <p14:tracePt t="290284" x="6205538" y="4973638"/>
          <p14:tracePt t="290300" x="6224588" y="4973638"/>
          <p14:tracePt t="290316" x="6232525" y="4983163"/>
          <p14:tracePt t="290332" x="6242050" y="4983163"/>
          <p14:tracePt t="290351" x="6251575" y="4983163"/>
          <p14:tracePt t="290401" x="6259513" y="4991100"/>
          <p14:tracePt t="290409" x="6259513" y="5010150"/>
          <p14:tracePt t="290425" x="6259513" y="5027613"/>
          <p14:tracePt t="290433" x="6259513" y="5037138"/>
          <p14:tracePt t="290439" x="6259513" y="5054600"/>
          <p14:tracePt t="290449" x="6259513" y="5081588"/>
          <p14:tracePt t="290466" x="6259513" y="5099050"/>
          <p14:tracePt t="290483" x="6259513" y="5133975"/>
          <p14:tracePt t="290499" x="6259513" y="5153025"/>
          <p14:tracePt t="290551" x="6251575" y="5180013"/>
          <p14:tracePt t="290577" x="6242050" y="5187950"/>
          <p14:tracePt t="290593" x="6242050" y="5197475"/>
          <p14:tracePt t="290609" x="6242050" y="5205413"/>
          <p14:tracePt t="290616" x="6242050" y="5214938"/>
          <p14:tracePt t="290633" x="6242050" y="5232400"/>
          <p14:tracePt t="290665" x="6242050" y="5241925"/>
          <p14:tracePt t="290737" x="6242050" y="5251450"/>
          <p14:tracePt t="290801" x="6232525" y="5259388"/>
          <p14:tracePt t="290833" x="6224588" y="5259388"/>
          <p14:tracePt t="290848" x="6205538" y="5259388"/>
          <p14:tracePt t="290881" x="6197600" y="5259388"/>
          <p14:tracePt t="290913" x="6188075" y="5259388"/>
          <p14:tracePt t="291049" x="6153150" y="5259388"/>
          <p14:tracePt t="291057" x="6134100" y="5259388"/>
          <p14:tracePt t="291065" x="6099175" y="5259388"/>
          <p14:tracePt t="291066" x="6018213" y="5259388"/>
          <p14:tracePt t="291081" x="5902325" y="5259388"/>
          <p14:tracePt t="291099" x="5759450" y="5259388"/>
          <p14:tracePt t="291115" x="5626100" y="5259388"/>
          <p14:tracePt t="291132" x="5510213" y="5259388"/>
          <p14:tracePt t="291147" x="5438775" y="5259388"/>
          <p14:tracePt t="291165" x="5375275" y="5259388"/>
          <p14:tracePt t="291181" x="5276850" y="5259388"/>
          <p14:tracePt t="291198" x="5205413" y="5259388"/>
          <p14:tracePt t="291215" x="5108575" y="5241925"/>
          <p14:tracePt t="291232" x="5054600" y="5241925"/>
          <p14:tracePt t="291248" x="5000625" y="5241925"/>
          <p14:tracePt t="291265" x="4983163" y="5241925"/>
          <p14:tracePt t="291282" x="4946650" y="5241925"/>
          <p14:tracePt t="291299" x="4894263" y="5241925"/>
          <p14:tracePt t="291314" x="4840288" y="5241925"/>
          <p14:tracePt t="291332" x="4776788" y="5241925"/>
          <p14:tracePt t="291348" x="4714875" y="5241925"/>
          <p14:tracePt t="291365" x="4660900" y="5241925"/>
          <p14:tracePt t="291381" x="4616450" y="5232400"/>
          <p14:tracePt t="291397" x="4598988" y="5232400"/>
          <p14:tracePt t="291414" x="4572000" y="5232400"/>
          <p14:tracePt t="291431" x="4554538" y="5232400"/>
          <p14:tracePt t="291447" x="4527550" y="5232400"/>
          <p14:tracePt t="291465" x="4500563" y="5224463"/>
          <p14:tracePt t="291482" x="4483100" y="5224463"/>
          <p14:tracePt t="291497" x="4456113" y="5224463"/>
          <p14:tracePt t="291514" x="4429125" y="5224463"/>
          <p14:tracePt t="291532" x="4357688" y="5224463"/>
          <p14:tracePt t="291547" x="4286250" y="5224463"/>
          <p14:tracePt t="291564" x="4133850" y="5224463"/>
          <p14:tracePt t="291580" x="3902075" y="5224463"/>
          <p14:tracePt t="291598" x="3598863" y="5224463"/>
          <p14:tracePt t="291614" x="3259138" y="5224463"/>
          <p14:tracePt t="291632" x="2955925" y="5224463"/>
          <p14:tracePt t="291647" x="2786063" y="5224463"/>
          <p14:tracePt t="291647" x="2714625" y="5224463"/>
          <p14:tracePt t="291665" x="2660650" y="5224463"/>
          <p14:tracePt t="291681" x="2598738" y="5224463"/>
          <p14:tracePt t="291698" x="2509838" y="5214938"/>
          <p14:tracePt t="291714" x="2428875" y="5214938"/>
          <p14:tracePt t="291731" x="2312988" y="5170488"/>
          <p14:tracePt t="291747" x="2152650" y="5170488"/>
          <p14:tracePt t="291765" x="2089150" y="5170488"/>
          <p14:tracePt t="291781" x="2000250" y="5170488"/>
          <p14:tracePt t="291797" x="1938338" y="5170488"/>
          <p14:tracePt t="291814" x="1847850" y="5170488"/>
          <p14:tracePt t="291831" x="1768475" y="5170488"/>
          <p14:tracePt t="291847" x="1714500" y="5170488"/>
          <p14:tracePt t="291847" x="1704975" y="5170488"/>
          <p14:tracePt t="291865" x="1679575" y="5160963"/>
          <p14:tracePt t="291881" x="1670050" y="5160963"/>
          <p14:tracePt t="291897" x="1652588" y="5153025"/>
          <p14:tracePt t="291914" x="1625600" y="5143500"/>
          <p14:tracePt t="291930" x="1598613" y="5126038"/>
          <p14:tracePt t="291947" x="1562100" y="5116513"/>
          <p14:tracePt t="291964" x="1517650" y="5081588"/>
          <p14:tracePt t="291980" x="1509713" y="5072063"/>
          <p14:tracePt t="291997" x="1500188" y="5062538"/>
          <p14:tracePt t="292014" x="1500188" y="5045075"/>
          <p14:tracePt t="292031" x="1500188" y="5027613"/>
          <p14:tracePt t="292047" x="1500188" y="5000625"/>
          <p14:tracePt t="292063" x="1500188" y="4983163"/>
          <p14:tracePt t="292080" x="1517650" y="4929188"/>
          <p14:tracePt t="292098" x="1571625" y="4902200"/>
          <p14:tracePt t="292114" x="1633538" y="4867275"/>
          <p14:tracePt t="292130" x="1687513" y="4867275"/>
          <p14:tracePt t="292146" x="1741488" y="4857750"/>
          <p14:tracePt t="292164" x="1795463" y="4857750"/>
          <p14:tracePt t="292180" x="1847850" y="4857750"/>
          <p14:tracePt t="292196" x="1901825" y="4857750"/>
          <p14:tracePt t="292213" x="1973263" y="4857750"/>
          <p14:tracePt t="292230" x="2054225" y="4857750"/>
          <p14:tracePt t="292246" x="2125663" y="4857750"/>
          <p14:tracePt t="292263" x="2179638" y="4857750"/>
          <p14:tracePt t="292280" x="2241550" y="4857750"/>
          <p14:tracePt t="292297" x="2276475" y="4857750"/>
          <p14:tracePt t="292313" x="2322513" y="4857750"/>
          <p14:tracePt t="292330" x="2374900" y="4857750"/>
          <p14:tracePt t="292347" x="2473325" y="4857750"/>
          <p14:tracePt t="292364" x="2589213" y="4857750"/>
          <p14:tracePt t="292379" x="2643188" y="4857750"/>
          <p14:tracePt t="292396" x="2697163" y="4857750"/>
          <p14:tracePt t="292413" x="2741613" y="4857750"/>
          <p14:tracePt t="292430" x="2795588" y="4857750"/>
          <p14:tracePt t="292446" x="2867025" y="4857750"/>
          <p14:tracePt t="292464" x="2901950" y="4857750"/>
          <p14:tracePt t="292480" x="2919413" y="4857750"/>
          <p14:tracePt t="292480" x="2946400" y="4857750"/>
          <p14:tracePt t="292497" x="2965450" y="4857750"/>
          <p14:tracePt t="292513" x="2973388" y="4857750"/>
          <p14:tracePt t="292530" x="3000375" y="4857750"/>
          <p14:tracePt t="292546" x="3009900" y="4857750"/>
          <p14:tracePt t="292563" x="3036888" y="4857750"/>
          <p14:tracePt t="292579" x="3054350" y="4857750"/>
          <p14:tracePt t="292632" x="3062288" y="4875213"/>
          <p14:tracePt t="292665" x="3062288" y="4884738"/>
          <p14:tracePt t="292673" x="3062288" y="4911725"/>
          <p14:tracePt t="292680" x="3062288" y="4919663"/>
          <p14:tracePt t="292712" x="3062288" y="4929188"/>
          <p14:tracePt t="292745" x="3062288" y="4946650"/>
          <p14:tracePt t="292841" x="3054350" y="4956175"/>
          <p14:tracePt t="292857" x="3054350" y="4965700"/>
          <p14:tracePt t="292867" x="3054350" y="4973638"/>
          <p14:tracePt t="292897" x="3062288" y="4983163"/>
          <p14:tracePt t="292969" x="3071813" y="4991100"/>
          <p14:tracePt t="292984" x="3081338" y="4991100"/>
          <p14:tracePt t="293017" x="3108325" y="5000625"/>
          <p14:tracePt t="293033" x="3116263" y="5010150"/>
          <p14:tracePt t="293081" x="3125788" y="5018088"/>
          <p14:tracePt t="293097" x="3125788" y="5027613"/>
          <p14:tracePt t="293105" x="3125788" y="5045075"/>
          <p14:tracePt t="293111" x="3125788" y="5054600"/>
          <p14:tracePt t="293111" x="3125788" y="5081588"/>
          <p14:tracePt t="293161" x="3125788" y="5099050"/>
          <p14:tracePt t="293169" x="3125788" y="5108575"/>
          <p14:tracePt t="293175" x="3125788" y="5116513"/>
          <p14:tracePt t="293179" x="3125788" y="5143500"/>
          <p14:tracePt t="293195" x="3125788" y="5180013"/>
          <p14:tracePt t="293213" x="3125788" y="5205413"/>
          <p14:tracePt t="293228" x="3125788" y="5214938"/>
          <p14:tracePt t="293245" x="3116263" y="5224463"/>
          <p14:tracePt t="293297" x="3098800" y="5224463"/>
          <p14:tracePt t="293304" x="3081338" y="5232400"/>
          <p14:tracePt t="293313" x="3062288" y="5251450"/>
          <p14:tracePt t="293313" x="3054350" y="5251450"/>
          <p14:tracePt t="293328" x="3044825" y="5251450"/>
          <p14:tracePt t="293345" x="3036888" y="5251450"/>
          <p14:tracePt t="293362" x="2982913" y="5251450"/>
          <p14:tracePt t="293379" x="2919413" y="5251450"/>
          <p14:tracePt t="293395" x="2830513" y="5251450"/>
          <p14:tracePt t="293412" x="2751138" y="5251450"/>
          <p14:tracePt t="293428" x="2697163" y="5251450"/>
          <p14:tracePt t="293446" x="2598738" y="5251450"/>
          <p14:tracePt t="293461" x="2517775" y="5251450"/>
          <p14:tracePt t="293478" x="2419350" y="5251450"/>
          <p14:tracePt t="293495" x="2347913" y="5251450"/>
          <p14:tracePt t="293512" x="2312988" y="5251450"/>
          <p14:tracePt t="293528" x="2259013" y="5251450"/>
          <p14:tracePt t="293545" x="2232025" y="5251450"/>
          <p14:tracePt t="293561" x="2197100" y="5251450"/>
          <p14:tracePt t="293578" x="2179638" y="5251450"/>
          <p14:tracePt t="293595" x="2152650" y="5251450"/>
          <p14:tracePt t="293612" x="2116138" y="5251450"/>
          <p14:tracePt t="293628" x="2081213" y="5251450"/>
          <p14:tracePt t="293645" x="2044700" y="5251450"/>
          <p14:tracePt t="293661" x="2009775" y="5241925"/>
          <p14:tracePt t="293678" x="1982788" y="5241925"/>
          <p14:tracePt t="293694" x="1938338" y="5232400"/>
          <p14:tracePt t="293712" x="1893888" y="5205413"/>
          <p14:tracePt t="293728" x="1874838" y="5197475"/>
          <p14:tracePt t="293728" x="1857375" y="5197475"/>
          <p14:tracePt t="293746" x="1839913" y="5197475"/>
          <p14:tracePt t="293762" x="1812925" y="5187950"/>
          <p14:tracePt t="293778" x="1803400" y="5187950"/>
          <p14:tracePt t="293795" x="1776413" y="5187950"/>
          <p14:tracePt t="293812" x="1758950" y="5180013"/>
          <p14:tracePt t="293827" x="1751013" y="5180013"/>
          <p14:tracePt t="293844" x="1731963" y="5170488"/>
          <p14:tracePt t="293861" x="1714500" y="5160963"/>
          <p14:tracePt t="293878" x="1704975" y="5153025"/>
          <p14:tracePt t="293913" x="1697038" y="5153025"/>
          <p14:tracePt t="293913" x="1679575" y="5143500"/>
          <p14:tracePt t="293928" x="1670050" y="5133975"/>
          <p14:tracePt t="293928" x="1660525" y="5133975"/>
          <p14:tracePt t="293945" x="1625600" y="5126038"/>
          <p14:tracePt t="293960" x="1625600" y="5116513"/>
          <p14:tracePt t="293977" x="1608138" y="5089525"/>
          <p14:tracePt t="293994" x="1608138" y="5072063"/>
          <p14:tracePt t="294010" x="1598613" y="5062538"/>
          <p14:tracePt t="294028" x="1598613" y="5045075"/>
          <p14:tracePt t="294044" x="1598613" y="5018088"/>
          <p14:tracePt t="294089" x="1598613" y="5000625"/>
          <p14:tracePt t="294097" x="1633538" y="4956175"/>
          <p14:tracePt t="294100" x="1643063" y="4946650"/>
          <p14:tracePt t="294111" x="1679575" y="4938713"/>
          <p14:tracePt t="294127" x="1731963" y="4929188"/>
          <p14:tracePt t="294127" x="1751013" y="4929188"/>
          <p14:tracePt t="294145" x="1812925" y="4902200"/>
          <p14:tracePt t="294161" x="1839913" y="4894263"/>
          <p14:tracePt t="294177" x="1893888" y="4894263"/>
          <p14:tracePt t="294193" x="1946275" y="4884738"/>
          <p14:tracePt t="294210" x="2036763" y="4848225"/>
          <p14:tracePt t="294227" x="2108200" y="4840288"/>
          <p14:tracePt t="294244" x="2160588" y="4822825"/>
          <p14:tracePt t="294261" x="2251075" y="4822825"/>
          <p14:tracePt t="294278" x="2347913" y="4822825"/>
          <p14:tracePt t="294293" x="2411413" y="4822825"/>
          <p14:tracePt t="294311" x="2455863" y="4822825"/>
          <p14:tracePt t="294326" x="2527300" y="4813300"/>
          <p14:tracePt t="294344" x="2562225" y="4813300"/>
          <p14:tracePt t="294360" x="2625725" y="4813300"/>
          <p14:tracePt t="294378" x="2670175" y="4813300"/>
          <p14:tracePt t="294393" x="2705100" y="4813300"/>
          <p14:tracePt t="294411" x="2732088" y="4813300"/>
          <p14:tracePt t="294427" x="2776538" y="4813300"/>
          <p14:tracePt t="294444" x="2803525" y="4813300"/>
          <p14:tracePt t="294460" x="2813050" y="4813300"/>
          <p14:tracePt t="294476" x="2840038" y="4813300"/>
          <p14:tracePt t="294493" x="2874963" y="4830763"/>
          <p14:tracePt t="294510" x="2884488" y="4840288"/>
          <p14:tracePt t="294526" x="2901950" y="4884738"/>
          <p14:tracePt t="294543" x="2911475" y="4894263"/>
          <p14:tracePt t="294559" x="2911475" y="4929188"/>
          <p14:tracePt t="294578" x="2911475" y="4983163"/>
          <p14:tracePt t="294593" x="2919413" y="5027613"/>
          <p14:tracePt t="294610" x="2928938" y="5054600"/>
          <p14:tracePt t="294626" x="2928938" y="5099050"/>
          <p14:tracePt t="294643" x="2938463" y="5133975"/>
          <p14:tracePt t="294660" x="2938463" y="5153025"/>
          <p14:tracePt t="294676" x="2938463" y="5180013"/>
          <p14:tracePt t="294694" x="2938463" y="5224463"/>
          <p14:tracePt t="294710" x="2938463" y="5241925"/>
          <p14:tracePt t="294726" x="2938463" y="5251450"/>
          <p14:tracePt t="294742" x="2938463" y="5268913"/>
          <p14:tracePt t="294897" x="2946400" y="5276850"/>
          <p14:tracePt t="294904" x="2955925" y="5276850"/>
          <p14:tracePt t="294920" x="2965450" y="5276850"/>
          <p14:tracePt t="294928" x="2973388" y="5276850"/>
          <p14:tracePt t="294948" x="3009900" y="5276850"/>
          <p14:tracePt t="294953" x="3017838" y="5276850"/>
          <p14:tracePt t="294985" x="3036888" y="5268913"/>
          <p14:tracePt t="294988" x="3062288" y="5259388"/>
          <p14:tracePt t="294994" x="3108325" y="5224463"/>
          <p14:tracePt t="295009" x="3170238" y="5214938"/>
          <p14:tracePt t="295026" x="3214688" y="5197475"/>
          <p14:tracePt t="295042" x="3241675" y="5180013"/>
          <p14:tracePt t="295059" x="3268663" y="5180013"/>
          <p14:tracePt t="295076" x="3286125" y="5180013"/>
          <p14:tracePt t="295093" x="3295650" y="5170488"/>
          <p14:tracePt t="295109" x="3313113" y="5170488"/>
          <p14:tracePt t="295126" x="3340100" y="5170488"/>
          <p14:tracePt t="295142" x="3375025" y="5170488"/>
          <p14:tracePt t="295160" x="3419475" y="5180013"/>
          <p14:tracePt t="295176" x="3517900" y="5197475"/>
          <p14:tracePt t="295176" x="3625850" y="5214938"/>
          <p14:tracePt t="295193" x="3768725" y="5241925"/>
          <p14:tracePt t="295209" x="3902075" y="5259388"/>
          <p14:tracePt t="295226" x="3990975" y="5268913"/>
          <p14:tracePt t="295243" x="4054475" y="5268913"/>
          <p14:tracePt t="295260" x="4098925" y="5268913"/>
          <p14:tracePt t="295276" x="4125913" y="5268913"/>
          <p14:tracePt t="295293" x="4143375" y="5268913"/>
          <p14:tracePt t="295309" x="4152900" y="5268913"/>
          <p14:tracePt t="295325" x="4179888" y="5268913"/>
          <p14:tracePt t="295342" x="4205288" y="5268913"/>
          <p14:tracePt t="295359" x="4259263" y="5268913"/>
          <p14:tracePt t="295375" x="4295775" y="5268913"/>
          <p14:tracePt t="295392" x="4375150" y="5259388"/>
          <p14:tracePt t="295408" x="4402138" y="5259388"/>
          <p14:tracePt t="295426" x="4419600" y="5241925"/>
          <p14:tracePt t="295442" x="4438650" y="5224463"/>
          <p14:tracePt t="295459" x="4438650" y="5214938"/>
          <p14:tracePt t="295475" x="4438650" y="5187950"/>
          <p14:tracePt t="295493" x="4438650" y="5160963"/>
          <p14:tracePt t="295509" x="4438650" y="5126038"/>
          <p14:tracePt t="295526" x="4438650" y="5089525"/>
          <p14:tracePt t="295542" x="4429125" y="5062538"/>
          <p14:tracePt t="295559" x="4419600" y="5045075"/>
          <p14:tracePt t="295575" x="4411663" y="5037138"/>
          <p14:tracePt t="295592" x="4394200" y="5037138"/>
          <p14:tracePt t="295592" x="4357688" y="5018088"/>
          <p14:tracePt t="295608" x="4348163" y="5010150"/>
          <p14:tracePt t="295625" x="4322763" y="5010150"/>
          <p14:tracePt t="295642" x="4295775" y="5010150"/>
          <p14:tracePt t="295659" x="4251325" y="4991100"/>
          <p14:tracePt t="295675" x="4197350" y="4991100"/>
          <p14:tracePt t="295692" x="4143375" y="4983163"/>
          <p14:tracePt t="295708" x="4081463" y="4965700"/>
          <p14:tracePt t="295725" x="4062413" y="4956175"/>
          <p14:tracePt t="295741" x="4027488" y="4956175"/>
          <p14:tracePt t="295759" x="3983038" y="4938713"/>
          <p14:tracePt t="295775" x="3965575" y="4938713"/>
          <p14:tracePt t="295792" x="3929063" y="4938713"/>
          <p14:tracePt t="295808" x="3875088" y="4929188"/>
          <p14:tracePt t="295825" x="3840163" y="4929188"/>
          <p14:tracePt t="295841" x="3795713" y="4911725"/>
          <p14:tracePt t="295858" x="3768725" y="4911725"/>
          <p14:tracePt t="295874" x="3732213" y="4911725"/>
          <p14:tracePt t="295907" x="3714750" y="4902200"/>
          <p14:tracePt t="295908" x="3670300" y="4902200"/>
          <p14:tracePt t="295925" x="3643313" y="4902200"/>
          <p14:tracePt t="295941" x="3633788" y="4902200"/>
          <p14:tracePt t="295958" x="3608388" y="4894263"/>
          <p14:tracePt t="295974" x="3581400" y="4894263"/>
          <p14:tracePt t="295992" x="3544888" y="4894263"/>
          <p14:tracePt t="296008" x="3527425" y="4894263"/>
          <p14:tracePt t="296008" x="3517900" y="4894263"/>
          <p14:tracePt t="296025" x="3482975" y="4894263"/>
          <p14:tracePt t="296041" x="3473450" y="4894263"/>
          <p14:tracePt t="296058" x="3455988" y="4894263"/>
          <p14:tracePt t="296097" x="3429000" y="4894263"/>
          <p14:tracePt t="296105" x="3419475" y="4894263"/>
          <p14:tracePt t="296111" x="3394075" y="4894263"/>
          <p14:tracePt t="296161" x="3384550" y="4894263"/>
          <p14:tracePt t="296169" x="3375025" y="4894263"/>
          <p14:tracePt t="296181" x="3348038" y="4894263"/>
          <p14:tracePt t="296209" x="3340100" y="4902200"/>
          <p14:tracePt t="296249" x="3330575" y="4911725"/>
          <p14:tracePt t="296257" x="3322638" y="4919663"/>
          <p14:tracePt t="296265" x="3286125" y="4946650"/>
          <p14:tracePt t="296274" x="3286125" y="4965700"/>
          <p14:tracePt t="296291" x="3276600" y="4991100"/>
          <p14:tracePt t="296307" x="3276600" y="5018088"/>
          <p14:tracePt t="296324" x="3276600" y="5037138"/>
          <p14:tracePt t="296340" x="3276600" y="5054600"/>
          <p14:tracePt t="296357" x="3276600" y="5062538"/>
          <p14:tracePt t="296374" x="3276600" y="5089525"/>
          <p14:tracePt t="296390" x="3276600" y="5116513"/>
          <p14:tracePt t="296407" x="3303588" y="5143500"/>
          <p14:tracePt t="296407" x="3313113" y="5153025"/>
          <p14:tracePt t="296425" x="3330575" y="5170488"/>
          <p14:tracePt t="296441" x="3357563" y="5187950"/>
          <p14:tracePt t="296457" x="3402013" y="5224463"/>
          <p14:tracePt t="296474" x="3419475" y="5241925"/>
          <p14:tracePt t="296490" x="3446463" y="5251450"/>
          <p14:tracePt t="296507" x="3490913" y="5259388"/>
          <p14:tracePt t="296524" x="3527425" y="5259388"/>
          <p14:tracePt t="296540" x="3554413" y="5268913"/>
          <p14:tracePt t="296557" x="3598863" y="5268913"/>
          <p14:tracePt t="296573" x="3660775" y="5268913"/>
          <p14:tracePt t="296590" x="3751263" y="5268913"/>
          <p14:tracePt t="296608" x="3803650" y="5259388"/>
          <p14:tracePt t="296623" x="3840163" y="5241925"/>
          <p14:tracePt t="296623" x="3867150" y="5232400"/>
          <p14:tracePt t="296640" x="3894138" y="5224463"/>
          <p14:tracePt t="296656" x="3938588" y="5214938"/>
          <p14:tracePt t="296674" x="3990975" y="5180013"/>
          <p14:tracePt t="296690" x="4027488" y="5160963"/>
          <p14:tracePt t="296707" x="4044950" y="5153025"/>
          <p14:tracePt t="296724" x="4071938" y="5153025"/>
          <p14:tracePt t="296740" x="4108450" y="5143500"/>
          <p14:tracePt t="296756" x="4125913" y="5133975"/>
          <p14:tracePt t="296773" x="4179888" y="5126038"/>
          <p14:tracePt t="296790" x="4241800" y="5116513"/>
          <p14:tracePt t="296807" x="4357688" y="5099050"/>
          <p14:tracePt t="296823" x="4384675" y="5089525"/>
          <p14:tracePt t="296841" x="4411663" y="5081588"/>
          <p14:tracePt t="296857" x="4419600" y="5072063"/>
          <p14:tracePt t="296897" x="4446588" y="5072063"/>
          <p14:tracePt t="296913" x="4456113" y="5062538"/>
          <p14:tracePt t="296920" x="4465638" y="5062538"/>
          <p14:tracePt t="296924" x="4500563" y="5062538"/>
          <p14:tracePt t="296940" x="4537075" y="5045075"/>
          <p14:tracePt t="296956" x="4572000" y="5010150"/>
          <p14:tracePt t="296973" x="4608513" y="4991100"/>
          <p14:tracePt t="296989" x="4616450" y="4983163"/>
          <p14:tracePt t="297006" x="4625975" y="4965700"/>
          <p14:tracePt t="297023" x="4633913" y="4938713"/>
          <p14:tracePt t="297065" x="4660900" y="4919663"/>
          <p14:tracePt t="297217" x="4670425" y="4894263"/>
          <p14:tracePt t="297225" x="4670425" y="4884738"/>
          <p14:tracePt t="297241" x="4670425" y="4875213"/>
          <p14:tracePt t="297281" x="4670425" y="4867275"/>
          <p14:tracePt t="297400" x="4670425" y="4857750"/>
          <p14:tracePt t="297409" x="4660900" y="4857750"/>
          <p14:tracePt t="297417" x="4652963" y="4857750"/>
          <p14:tracePt t="297432" x="4633913" y="4867275"/>
          <p14:tracePt t="297441" x="4625975" y="4875213"/>
          <p14:tracePt t="297473" x="4608513" y="4902200"/>
          <p14:tracePt t="297481" x="4608513" y="4911725"/>
          <p14:tracePt t="297489" x="4608513" y="4929188"/>
          <p14:tracePt t="297497" x="4598988" y="4946650"/>
          <p14:tracePt t="297506" x="4598988" y="4965700"/>
          <p14:tracePt t="297523" x="4589463" y="4991100"/>
          <p14:tracePt t="297539" x="4589463" y="5010150"/>
          <p14:tracePt t="297555" x="4589463" y="5018088"/>
          <p14:tracePt t="297572" x="4581525" y="5037138"/>
          <p14:tracePt t="297589" x="4572000" y="5054600"/>
          <p14:tracePt t="297607" x="4572000" y="5072063"/>
          <p14:tracePt t="297622" x="4572000" y="5081588"/>
          <p14:tracePt t="297665" x="4572000" y="5099050"/>
          <p14:tracePt t="297673" x="4572000" y="5116513"/>
          <p14:tracePt t="297681" x="4572000" y="5133975"/>
          <p14:tracePt t="297689" x="4572000" y="5153025"/>
          <p14:tracePt t="297705" x="4572000" y="5160963"/>
          <p14:tracePt t="297722" x="4572000" y="5180013"/>
          <p14:tracePt t="297739" x="4572000" y="5197475"/>
          <p14:tracePt t="297755" x="4581525" y="5214938"/>
          <p14:tracePt t="297773" x="4581525" y="5224463"/>
          <p14:tracePt t="297817" x="4581525" y="5241925"/>
          <p14:tracePt t="297825" x="4581525" y="5251450"/>
          <p14:tracePt t="297828" x="4589463" y="5259388"/>
          <p14:tracePt t="297839" x="4589463" y="5268913"/>
          <p14:tracePt t="297855" x="4598988" y="5276850"/>
          <p14:tracePt t="297872" x="4616450" y="5303838"/>
          <p14:tracePt t="297888" x="4633913" y="5340350"/>
          <p14:tracePt t="297905" x="4643438" y="5348288"/>
          <p14:tracePt t="297945" x="4643438" y="5357813"/>
          <p14:tracePt t="297953" x="4652963" y="5367338"/>
          <p14:tracePt t="297960" x="4670425" y="5375275"/>
          <p14:tracePt t="298001" x="4679950" y="5402263"/>
          <p14:tracePt t="298017" x="4687888" y="5411788"/>
          <p14:tracePt t="298217" x="4687888" y="5402263"/>
          <p14:tracePt t="298223" x="4687888" y="5394325"/>
          <p14:tracePt t="298227" x="4687888" y="5357813"/>
          <p14:tracePt t="298238" x="4687888" y="5322888"/>
          <p14:tracePt t="298255" x="4687888" y="5286375"/>
          <p14:tracePt t="298272" x="4687888" y="5251450"/>
          <p14:tracePt t="298272" x="4687888" y="5214938"/>
          <p14:tracePt t="298289" x="4687888" y="5197475"/>
          <p14:tracePt t="298306" x="4687888" y="5153025"/>
          <p14:tracePt t="298321" x="4687888" y="5116513"/>
          <p14:tracePt t="298337" x="4687888" y="5099050"/>
          <p14:tracePt t="298354" x="4687888" y="5072063"/>
          <p14:tracePt t="298371" x="4687888" y="5054600"/>
          <p14:tracePt t="298388" x="4687888" y="5045075"/>
          <p14:tracePt t="298405" x="4687888" y="5018088"/>
          <p14:tracePt t="298421" x="4687888" y="5000625"/>
          <p14:tracePt t="298438" x="4687888" y="4965700"/>
          <p14:tracePt t="298481" x="4687888" y="4956175"/>
          <p14:tracePt t="298601" x="4697413" y="4946650"/>
          <p14:tracePt t="298609" x="4714875" y="4965700"/>
          <p14:tracePt t="298625" x="4724400" y="4983163"/>
          <p14:tracePt t="298633" x="4724400" y="5000625"/>
          <p14:tracePt t="298641" x="4724400" y="5018088"/>
          <p14:tracePt t="298655" x="4724400" y="5062538"/>
          <p14:tracePt t="298670" x="4724400" y="5081588"/>
          <p14:tracePt t="298688" x="4724400" y="5116513"/>
          <p14:tracePt t="298704" x="4732338" y="5160963"/>
          <p14:tracePt t="298722" x="4732338" y="5170488"/>
          <p14:tracePt t="298738" x="4732338" y="5180013"/>
          <p14:tracePt t="298825" x="4751388" y="5187950"/>
          <p14:tracePt t="298865" x="4768850" y="5187950"/>
          <p14:tracePt t="298873" x="4768850" y="5160963"/>
          <p14:tracePt t="298881" x="4776788" y="5153025"/>
          <p14:tracePt t="298887" x="4795838" y="5099050"/>
          <p14:tracePt t="298904" x="4822825" y="5062538"/>
          <p14:tracePt t="298921" x="4830763" y="5054600"/>
          <p14:tracePt t="298937" x="4848225" y="5045075"/>
          <p14:tracePt t="298984" x="4867275" y="5045075"/>
          <p14:tracePt t="298993" x="4875213" y="5045075"/>
          <p14:tracePt t="298994" x="4894263" y="5045075"/>
          <p14:tracePt t="299003" x="4919663" y="5045075"/>
          <p14:tracePt t="299020" x="4956175" y="5045075"/>
          <p14:tracePt t="299037" x="4965700" y="5045075"/>
          <p14:tracePt t="299053" x="4973638" y="5045075"/>
          <p14:tracePt t="299105" x="4991100" y="5045075"/>
          <p14:tracePt t="299161" x="5000625" y="5045075"/>
          <p14:tracePt t="299193" x="5010150" y="5045075"/>
          <p14:tracePt t="299209" x="5018088" y="5045075"/>
          <p14:tracePt t="299225" x="5037138" y="5045075"/>
          <p14:tracePt t="299233" x="5045075" y="5045075"/>
          <p14:tracePt t="299241" x="5062538" y="5045075"/>
          <p14:tracePt t="299254" x="5089525" y="5045075"/>
          <p14:tracePt t="299269" x="5133975" y="5045075"/>
          <p14:tracePt t="299287" x="5153025" y="5037138"/>
          <p14:tracePt t="299303" x="5170488" y="5018088"/>
          <p14:tracePt t="299320" x="5180013" y="5018088"/>
          <p14:tracePt t="299336" x="5187950" y="5018088"/>
          <p14:tracePt t="299393" x="5197475" y="5018088"/>
          <p14:tracePt t="299401" x="5205413" y="5018088"/>
          <p14:tracePt t="299409" x="5241925" y="5018088"/>
          <p14:tracePt t="299412" x="5241925" y="5027613"/>
          <p14:tracePt t="299419" x="5251450" y="5054600"/>
          <p14:tracePt t="299436" x="5259388" y="5062538"/>
          <p14:tracePt t="299453" x="5268913" y="5072063"/>
          <p14:tracePt t="299496" x="5276850" y="5072063"/>
          <p14:tracePt t="299505" x="5286375" y="5072063"/>
          <p14:tracePt t="299537" x="5295900" y="5072063"/>
          <p14:tracePt t="299543" x="5322888" y="5072063"/>
          <p14:tracePt t="299561" x="5330825" y="5072063"/>
          <p14:tracePt t="299577" x="5340350" y="5072063"/>
          <p14:tracePt t="299593" x="5348288" y="5072063"/>
          <p14:tracePt t="299608" x="5375275" y="5072063"/>
          <p14:tracePt t="299625" x="5384800" y="5072063"/>
          <p14:tracePt t="299640" x="5402263" y="5081588"/>
          <p14:tracePt t="299657" x="5411788" y="5089525"/>
          <p14:tracePt t="299673" x="5411788" y="5099050"/>
          <p14:tracePt t="299675" x="5419725" y="5108575"/>
          <p14:tracePt t="299721" x="5429250" y="5108575"/>
          <p14:tracePt t="299761" x="5438775" y="5108575"/>
          <p14:tracePt t="299768" x="5446713" y="5108575"/>
          <p14:tracePt t="299776" x="5465763" y="5108575"/>
          <p14:tracePt t="299785" x="5473700" y="5108575"/>
          <p14:tracePt t="299839" x="5483225" y="5108575"/>
          <p14:tracePt t="299857" x="5491163" y="5108575"/>
          <p14:tracePt t="299921" x="5510213" y="5108575"/>
          <p14:tracePt t="299937" x="5518150" y="5108575"/>
          <p14:tracePt t="299977" x="5527675" y="5108575"/>
          <p14:tracePt t="300009" x="5545138" y="5108575"/>
          <p14:tracePt t="300025" x="5562600" y="5099050"/>
          <p14:tracePt t="300036" x="5581650" y="5089525"/>
          <p14:tracePt t="300072" x="5589588" y="5081588"/>
          <p14:tracePt t="300137" x="5608638" y="5081588"/>
          <p14:tracePt t="300153" x="5634038" y="5054600"/>
          <p14:tracePt t="300185" x="5643563" y="5054600"/>
          <p14:tracePt t="300201" x="5680075" y="5062538"/>
          <p14:tracePt t="300233" x="5688013" y="5062538"/>
          <p14:tracePt t="300236" x="5697538" y="5062538"/>
          <p14:tracePt t="300257" x="5715000" y="5062538"/>
          <p14:tracePt t="300275" x="5724525" y="5062538"/>
          <p14:tracePt t="300289" x="5741988" y="5062538"/>
          <p14:tracePt t="300305" x="5759450" y="5062538"/>
          <p14:tracePt t="300321" x="5768975" y="5062538"/>
          <p14:tracePt t="300329" x="5776913" y="5062538"/>
          <p14:tracePt t="300336" x="5786438" y="5062538"/>
          <p14:tracePt t="300351" x="5813425" y="5062538"/>
          <p14:tracePt t="300368" x="5822950" y="5062538"/>
          <p14:tracePt t="300408" x="5830888" y="5062538"/>
          <p14:tracePt t="300472" x="5840413" y="5062538"/>
          <p14:tracePt t="300480" x="5848350" y="5072063"/>
          <p14:tracePt t="300593" x="5848350" y="5081588"/>
          <p14:tracePt t="300695" x="0" y="0"/>
        </p14:tracePtLst>
        <p14:tracePtLst>
          <p14:tracePt t="301048" x="6616700" y="5081588"/>
          <p14:tracePt t="301064" x="6634163" y="5081588"/>
          <p14:tracePt t="301177" x="6643688" y="5072063"/>
          <p14:tracePt t="301185" x="6643688" y="5054600"/>
          <p14:tracePt t="301249" x="6653213" y="5045075"/>
          <p14:tracePt t="301289" x="6661150" y="5037138"/>
          <p14:tracePt t="301297" x="6680200" y="5037138"/>
          <p14:tracePt t="301313" x="6688138" y="5037138"/>
          <p14:tracePt t="301329" x="6697663" y="5037138"/>
          <p14:tracePt t="301360" x="6705600" y="5037138"/>
          <p14:tracePt t="301377" x="6732588" y="5037138"/>
          <p14:tracePt t="301385" x="6742113" y="5037138"/>
          <p14:tracePt t="301400" x="6751638" y="5037138"/>
          <p14:tracePt t="301401" x="6777038" y="5037138"/>
          <p14:tracePt t="301418" x="6786563" y="5037138"/>
          <p14:tracePt t="301433" x="6813550" y="5054600"/>
          <p14:tracePt t="301450" x="6848475" y="5054600"/>
          <p14:tracePt t="301467" x="6902450" y="5072063"/>
          <p14:tracePt t="301483" x="6956425" y="5081588"/>
          <p14:tracePt t="301501" x="6983413" y="5081588"/>
          <p14:tracePt t="301517" x="6991350" y="5081588"/>
          <p14:tracePt t="301534" x="7010400" y="5081588"/>
          <p14:tracePt t="301550" x="7062788" y="5108575"/>
          <p14:tracePt t="301567" x="7153275" y="5116513"/>
          <p14:tracePt t="301583" x="7224713" y="5116513"/>
          <p14:tracePt t="301600" x="7232650" y="5116513"/>
          <p14:tracePt t="301616" x="7251700" y="5116513"/>
          <p14:tracePt t="301676" x="7269163" y="5116513"/>
          <p14:tracePt t="301705" x="7277100" y="5116513"/>
          <p14:tracePt t="301721" x="7304088" y="5116513"/>
          <p14:tracePt t="301723" x="7313613" y="5116513"/>
          <p14:tracePt t="301733" x="7323138" y="5108575"/>
          <p14:tracePt t="301750" x="7340600" y="5099050"/>
          <p14:tracePt t="301767" x="7358063" y="5099050"/>
          <p14:tracePt t="301783" x="7367588" y="5099050"/>
          <p14:tracePt t="301800" x="7394575" y="5089525"/>
          <p14:tracePt t="301841" x="7402513" y="5089525"/>
          <p14:tracePt t="301913" x="7394575" y="5089525"/>
          <p14:tracePt t="301920" x="7375525" y="5089525"/>
          <p14:tracePt t="301921" x="7358063" y="5089525"/>
          <p14:tracePt t="301933" x="7313613" y="5089525"/>
          <p14:tracePt t="301950" x="7277100" y="5089525"/>
          <p14:tracePt t="301966" x="7224713" y="5089525"/>
          <p14:tracePt t="301982" x="7205663" y="5108575"/>
          <p14:tracePt t="302000" x="7161213" y="5108575"/>
          <p14:tracePt t="302016" x="7099300" y="5116513"/>
          <p14:tracePt t="302033" x="7062788" y="5116513"/>
          <p14:tracePt t="302049" x="7018338" y="5116513"/>
          <p14:tracePt t="302065" x="6965950" y="5116513"/>
          <p14:tracePt t="302082" x="6911975" y="5116513"/>
          <p14:tracePt t="302099" x="6858000" y="5116513"/>
          <p14:tracePt t="302116" x="6786563" y="5116513"/>
          <p14:tracePt t="302132" x="6732588" y="5116513"/>
          <p14:tracePt t="302149" x="6680200" y="5116513"/>
          <p14:tracePt t="302165" x="6661150" y="5116513"/>
          <p14:tracePt t="302182" x="6616700" y="5116513"/>
          <p14:tracePt t="302199" x="6581775" y="5116513"/>
          <p14:tracePt t="302215" x="6562725" y="5116513"/>
          <p14:tracePt t="302215" x="6537325" y="5116513"/>
          <p14:tracePt t="302234" x="6483350" y="5116513"/>
          <p14:tracePt t="302249" x="6456363" y="5116513"/>
          <p14:tracePt t="302265" x="6411913" y="5116513"/>
          <p14:tracePt t="302284" x="6384925" y="5116513"/>
          <p14:tracePt t="302299" x="6340475" y="5108575"/>
          <p14:tracePt t="302316" x="6303963" y="5099050"/>
          <p14:tracePt t="302332" x="6296025" y="5089525"/>
          <p14:tracePt t="302348" x="6269038" y="5072063"/>
          <p14:tracePt t="302365" x="6259513" y="5010150"/>
          <p14:tracePt t="302383" x="6259513" y="4965700"/>
          <p14:tracePt t="302399" x="6259513" y="4938713"/>
          <p14:tracePt t="302416" x="6259513" y="4884738"/>
          <p14:tracePt t="302432" x="6259513" y="4795838"/>
          <p14:tracePt t="302449" x="6259513" y="4776788"/>
          <p14:tracePt t="302465" x="6259513" y="4751388"/>
          <p14:tracePt t="302482" x="6259513" y="4741863"/>
          <p14:tracePt t="302498" x="6269038" y="4724400"/>
          <p14:tracePt t="302515" x="6303963" y="4697413"/>
          <p14:tracePt t="302531" x="6340475" y="4679950"/>
          <p14:tracePt t="302549" x="6357938" y="4670425"/>
          <p14:tracePt t="302565" x="6375400" y="4670425"/>
          <p14:tracePt t="302582" x="6429375" y="4670425"/>
          <p14:tracePt t="302598" x="6510338" y="4670425"/>
          <p14:tracePt t="302615" x="6572250" y="4697413"/>
          <p14:tracePt t="302631" x="6608763" y="4741863"/>
          <p14:tracePt t="302631" x="6608763" y="4759325"/>
          <p14:tracePt t="302649" x="6608763" y="4840288"/>
          <p14:tracePt t="302665" x="6608763" y="4929188"/>
          <p14:tracePt t="302682" x="6554788" y="5000625"/>
          <p14:tracePt t="302698" x="6510338" y="5054600"/>
          <p14:tracePt t="302715" x="6500813" y="5062538"/>
          <p14:tracePt t="302731" x="6473825" y="5108575"/>
          <p14:tracePt t="302748" x="6465888" y="5116513"/>
          <p14:tracePt t="302865" x="6465888" y="5126038"/>
          <p14:tracePt t="302873" x="6483350" y="5126038"/>
          <p14:tracePt t="302877" x="6510338" y="5126038"/>
          <p14:tracePt t="302881" x="6562725" y="5126038"/>
          <p14:tracePt t="302898" x="6616700" y="5126038"/>
          <p14:tracePt t="302915" x="6688138" y="5126038"/>
          <p14:tracePt t="302931" x="6751638" y="5126038"/>
          <p14:tracePt t="302949" x="6867525" y="5126038"/>
          <p14:tracePt t="302965" x="6938963" y="5126038"/>
          <p14:tracePt t="302982" x="6973888" y="5126038"/>
          <p14:tracePt t="302998" x="6991350" y="5126038"/>
          <p14:tracePt t="303014" x="7027863" y="5126038"/>
          <p14:tracePt t="303031" x="7054850" y="5099050"/>
          <p14:tracePt t="303047" x="7072313" y="5099050"/>
          <p14:tracePt t="303064" x="7126288" y="5099050"/>
          <p14:tracePt t="303082" x="7143750" y="5099050"/>
          <p14:tracePt t="303098" x="7180263" y="5099050"/>
          <p14:tracePt t="303115" x="7224713" y="5099050"/>
          <p14:tracePt t="303131" x="7232650" y="5099050"/>
          <p14:tracePt t="303148" x="7259638" y="5099050"/>
          <p14:tracePt t="303164" x="7269163" y="5099050"/>
          <p14:tracePt t="303181" x="7286625" y="5099050"/>
          <p14:tracePt t="303198" x="7304088" y="5099050"/>
          <p14:tracePt t="303249" x="7313613" y="5099050"/>
          <p14:tracePt t="303257" x="7313613" y="5108575"/>
          <p14:tracePt t="303265" x="7313613" y="5143500"/>
          <p14:tracePt t="303265" x="7313613" y="5160963"/>
          <p14:tracePt t="303281" x="7304088" y="5187950"/>
          <p14:tracePt t="303281" x="7269163" y="5241925"/>
          <p14:tracePt t="303297" x="7242175" y="5303838"/>
          <p14:tracePt t="303315" x="7232650" y="5322888"/>
          <p14:tracePt t="303330" x="7197725" y="5367338"/>
          <p14:tracePt t="303348" x="7180263" y="5384800"/>
          <p14:tracePt t="303364" x="7161213" y="5394325"/>
          <p14:tracePt t="303381" x="7126288" y="5419725"/>
          <p14:tracePt t="303397" x="7099300" y="5429250"/>
          <p14:tracePt t="303415" x="7062788" y="5429250"/>
          <p14:tracePt t="303430" x="6983413" y="5429250"/>
          <p14:tracePt t="303447" x="6884988" y="5429250"/>
          <p14:tracePt t="303463" x="6804025" y="5429250"/>
          <p14:tracePt t="303463" x="6769100" y="5429250"/>
          <p14:tracePt t="303482" x="6724650" y="5429250"/>
          <p14:tracePt t="303497" x="6705600" y="5429250"/>
          <p14:tracePt t="303514" x="6697663" y="5429250"/>
          <p14:tracePt t="303530" x="6670675" y="5429250"/>
          <p14:tracePt t="303548" x="6626225" y="5429250"/>
          <p14:tracePt t="303563" x="6572250" y="5429250"/>
          <p14:tracePt t="303581" x="6545263" y="5429250"/>
          <p14:tracePt t="303596" x="6500813" y="5429250"/>
          <p14:tracePt t="303614" x="6465888" y="5402263"/>
          <p14:tracePt t="303630" x="6446838" y="5402263"/>
          <p14:tracePt t="303646" x="6429375" y="5394325"/>
          <p14:tracePt t="303664" x="6411913" y="5375275"/>
          <p14:tracePt t="303681" x="6411913" y="5357813"/>
          <p14:tracePt t="303697" x="6411913" y="5303838"/>
          <p14:tracePt t="303714" x="6411913" y="5251450"/>
          <p14:tracePt t="303730" x="6429375" y="5187950"/>
          <p14:tracePt t="303746" x="6465888" y="5160963"/>
          <p14:tracePt t="303764" x="6518275" y="5133975"/>
          <p14:tracePt t="303781" x="6589713" y="5126038"/>
          <p14:tracePt t="303796" x="6661150" y="5126038"/>
          <p14:tracePt t="303813" x="6751638" y="5126038"/>
          <p14:tracePt t="303829" x="6848475" y="5126038"/>
          <p14:tracePt t="303847" x="6946900" y="5126038"/>
          <p14:tracePt t="303864" x="7000875" y="5126038"/>
          <p14:tracePt t="303864" x="7037388" y="5126038"/>
          <p14:tracePt t="303881" x="7045325" y="5126038"/>
          <p14:tracePt t="303881" x="7054850" y="5126038"/>
          <p14:tracePt t="303897" x="7081838" y="5126038"/>
          <p14:tracePt t="303914" x="7089775" y="5126038"/>
          <p14:tracePt t="303969" x="7099300" y="5126038"/>
          <p14:tracePt t="304040" x="7099300" y="5133975"/>
          <p14:tracePt t="304057" x="7099300" y="5143500"/>
          <p14:tracePt t="304113" x="7099300" y="5153025"/>
          <p14:tracePt t="304152" x="0" y="0"/>
        </p14:tracePtLst>
        <p14:tracePtLst>
          <p14:tracePt t="362961" x="2946400" y="5537200"/>
          <p14:tracePt t="363008" x="2946400" y="5527675"/>
          <p14:tracePt t="363016" x="2990850" y="5518150"/>
          <p14:tracePt t="363020" x="3062288" y="5518150"/>
          <p14:tracePt t="363027" x="3197225" y="5518150"/>
          <p14:tracePt t="363044" x="3348038" y="5518150"/>
          <p14:tracePt t="363061" x="3509963" y="5473700"/>
          <p14:tracePt t="363078" x="3679825" y="5473700"/>
          <p14:tracePt t="363095" x="3965575" y="5500688"/>
          <p14:tracePt t="363111" x="4295775" y="5626100"/>
          <p14:tracePt t="363111" x="4438650" y="5688013"/>
          <p14:tracePt t="363129" x="4670425" y="5840413"/>
          <p14:tracePt t="363145" x="4884738" y="5973763"/>
          <p14:tracePt t="363162" x="5018088" y="6089650"/>
          <p14:tracePt t="363178" x="5232400" y="6224588"/>
          <p14:tracePt t="363194" x="5473700" y="6242050"/>
          <p14:tracePt t="363211" x="5688013" y="6242050"/>
          <p14:tracePt t="363228" x="5830888" y="6180138"/>
          <p14:tracePt t="363244" x="5919788" y="6081713"/>
          <p14:tracePt t="363261" x="5991225" y="5938838"/>
          <p14:tracePt t="363278" x="6116638" y="5768975"/>
          <p14:tracePt t="363295" x="6232525" y="5626100"/>
          <p14:tracePt t="363310" x="6303963" y="5518150"/>
          <p14:tracePt t="363310" x="6330950" y="5483225"/>
          <p14:tracePt t="363328" x="6330950" y="5446713"/>
          <p14:tracePt t="363344" x="6330950" y="5402263"/>
          <p14:tracePt t="363360" x="6330950" y="5357813"/>
          <p14:tracePt t="363377" x="6330950" y="5276850"/>
          <p14:tracePt t="363394" x="6330950" y="5205413"/>
          <p14:tracePt t="363411" x="6330950" y="5153025"/>
          <p14:tracePt t="363427" x="6313488" y="5089525"/>
          <p14:tracePt t="363444" x="6259513" y="4983163"/>
          <p14:tracePt t="363461" x="6205538" y="4875213"/>
          <p14:tracePt t="363477" x="6143625" y="4813300"/>
          <p14:tracePt t="363495" x="6089650" y="4768850"/>
          <p14:tracePt t="363510" x="6062663" y="4732338"/>
          <p14:tracePt t="363527" x="6018213" y="4724400"/>
          <p14:tracePt t="363543" x="5911850" y="4714875"/>
          <p14:tracePt t="363560" x="5857875" y="4714875"/>
          <p14:tracePt t="363577" x="5803900" y="4714875"/>
          <p14:tracePt t="363593" x="5751513" y="4714875"/>
          <p14:tracePt t="363610" x="5680075" y="4714875"/>
          <p14:tracePt t="363627" x="5581650" y="4687888"/>
          <p14:tracePt t="363644" x="5438775" y="4670425"/>
          <p14:tracePt t="363661" x="5303838" y="4643438"/>
          <p14:tracePt t="363677" x="5214938" y="4643438"/>
          <p14:tracePt t="363694" x="5160963" y="4643438"/>
          <p14:tracePt t="363710" x="5126038" y="4643438"/>
          <p14:tracePt t="363727" x="5089525" y="4643438"/>
          <p14:tracePt t="363743" x="5072063" y="4643438"/>
          <p14:tracePt t="363761" x="5037138" y="4643438"/>
          <p14:tracePt t="363777" x="5010150" y="4643438"/>
          <p14:tracePt t="363793" x="4965700" y="4652963"/>
          <p14:tracePt t="363810" x="4902200" y="4679950"/>
          <p14:tracePt t="363826" x="4795838" y="4705350"/>
          <p14:tracePt t="363843" x="4732338" y="4724400"/>
          <p14:tracePt t="363860" x="4705350" y="4732338"/>
          <p14:tracePt t="363877" x="4697413" y="4751388"/>
          <p14:tracePt t="363893" x="4679950" y="4759325"/>
          <p14:tracePt t="363910" x="4660900" y="4786313"/>
          <p14:tracePt t="363927" x="4633913" y="4830763"/>
          <p14:tracePt t="363943" x="4554538" y="4956175"/>
          <p14:tracePt t="363961" x="4500563" y="5010150"/>
          <p14:tracePt t="363976" x="4456113" y="5045075"/>
          <p14:tracePt t="363993" x="4438650" y="5062538"/>
          <p14:tracePt t="364009" x="4429125" y="5089525"/>
          <p14:tracePt t="364027" x="4419600" y="5133975"/>
          <p14:tracePt t="364043" x="4419600" y="5180013"/>
          <p14:tracePt t="364060" x="4419600" y="5214938"/>
          <p14:tracePt t="364076" x="4419600" y="5232400"/>
          <p14:tracePt t="364093" x="4419600" y="5251450"/>
          <p14:tracePt t="364110" x="4429125" y="5286375"/>
          <p14:tracePt t="364126" x="4491038" y="5322888"/>
          <p14:tracePt t="364143" x="4562475" y="5357813"/>
          <p14:tracePt t="364159" x="4679950" y="5419725"/>
          <p14:tracePt t="364176" x="4732338" y="5438775"/>
          <p14:tracePt t="364192" x="4803775" y="5438775"/>
          <p14:tracePt t="364210" x="4867275" y="5438775"/>
          <p14:tracePt t="364226" x="5000625" y="5438775"/>
          <p14:tracePt t="364243" x="5081588" y="5438775"/>
          <p14:tracePt t="364259" x="5170488" y="5456238"/>
          <p14:tracePt t="364276" x="5224463" y="5465763"/>
          <p14:tracePt t="364292" x="5276850" y="5465763"/>
          <p14:tracePt t="364309" x="5348288" y="5465763"/>
          <p14:tracePt t="364326" x="5411788" y="5465763"/>
          <p14:tracePt t="364342" x="5483225" y="5465763"/>
          <p14:tracePt t="364359" x="5589588" y="5465763"/>
          <p14:tracePt t="364377" x="5643563" y="5465763"/>
          <p14:tracePt t="364392" x="5680075" y="5465763"/>
          <p14:tracePt t="364410" x="5741988" y="5438775"/>
          <p14:tracePt t="364425" x="5813425" y="5394325"/>
          <p14:tracePt t="364443" x="5840413" y="5384800"/>
          <p14:tracePt t="364459" x="5902325" y="5367338"/>
          <p14:tracePt t="364477" x="5919788" y="5357813"/>
          <p14:tracePt t="364493" x="5946775" y="5340350"/>
          <p14:tracePt t="364509" x="5965825" y="5330825"/>
          <p14:tracePt t="364525" x="5991225" y="5313363"/>
          <p14:tracePt t="364542" x="6018213" y="5286375"/>
          <p14:tracePt t="364558" x="6037263" y="5232400"/>
          <p14:tracePt t="364575" x="6054725" y="5197475"/>
          <p14:tracePt t="364592" x="6062663" y="5187950"/>
          <p14:tracePt t="364609" x="6062663" y="5160963"/>
          <p14:tracePt t="364625" x="6062663" y="5143500"/>
          <p14:tracePt t="364643" x="6062663" y="5133975"/>
          <p14:tracePt t="364659" x="6062663" y="5089525"/>
          <p14:tracePt t="364675" x="6018213" y="5054600"/>
          <p14:tracePt t="364691" x="5946775" y="5000625"/>
          <p14:tracePt t="364709" x="5875338" y="4946650"/>
          <p14:tracePt t="364726" x="5768975" y="4884738"/>
          <p14:tracePt t="364742" x="5661025" y="4830763"/>
          <p14:tracePt t="364758" x="5562600" y="4803775"/>
          <p14:tracePt t="364758" x="5500688" y="4759325"/>
          <p14:tracePt t="364776" x="5438775" y="4741863"/>
          <p14:tracePt t="364792" x="5367338" y="4714875"/>
          <p14:tracePt t="364809" x="5276850" y="4687888"/>
          <p14:tracePt t="364825" x="5180013" y="4679950"/>
          <p14:tracePt t="364842" x="5133975" y="4679950"/>
          <p14:tracePt t="364858" x="5099050" y="4679950"/>
          <p14:tracePt t="364876" x="5072063" y="4679950"/>
          <p14:tracePt t="364891" x="5027613" y="4679950"/>
          <p14:tracePt t="364909" x="4991100" y="4679950"/>
          <p14:tracePt t="364925" x="4938713" y="4679950"/>
          <p14:tracePt t="364942" x="4894263" y="4679950"/>
          <p14:tracePt t="364959" x="4875213" y="4679950"/>
          <p14:tracePt t="364976" x="4840288" y="4679950"/>
          <p14:tracePt t="364991" x="4803775" y="4679950"/>
          <p14:tracePt t="365009" x="4768850" y="4679950"/>
          <p14:tracePt t="365025" x="4741863" y="4679950"/>
          <p14:tracePt t="365042" x="4724400" y="4679950"/>
          <p14:tracePt t="365058" x="4697413" y="4679950"/>
          <p14:tracePt t="365076" x="4687888" y="4679950"/>
          <p14:tracePt t="365091" x="4660900" y="4679950"/>
          <p14:tracePt t="365109" x="4652963" y="4687888"/>
          <p14:tracePt t="365125" x="4633913" y="4705350"/>
          <p14:tracePt t="365141" x="4598988" y="4759325"/>
          <p14:tracePt t="365158" x="4581525" y="4776788"/>
          <p14:tracePt t="365175" x="4572000" y="4795838"/>
          <p14:tracePt t="365191" x="4527550" y="4867275"/>
          <p14:tracePt t="365208" x="4518025" y="4902200"/>
          <p14:tracePt t="365224" x="4491038" y="4946650"/>
          <p14:tracePt t="365241" x="4491038" y="4973638"/>
          <p14:tracePt t="365258" x="4491038" y="5018088"/>
          <p14:tracePt t="365275" x="4491038" y="5045075"/>
          <p14:tracePt t="365291" x="4491038" y="5072063"/>
          <p14:tracePt t="365309" x="4518025" y="5116513"/>
          <p14:tracePt t="365324" x="4545013" y="5153025"/>
          <p14:tracePt t="365341" x="4562475" y="5197475"/>
          <p14:tracePt t="365357" x="4572000" y="5224463"/>
          <p14:tracePt t="365375" x="4589463" y="5276850"/>
          <p14:tracePt t="365391" x="4608513" y="5295900"/>
          <p14:tracePt t="365391" x="4643438" y="5330825"/>
          <p14:tracePt t="365409" x="4714875" y="5357813"/>
          <p14:tracePt t="365425" x="4786313" y="5402263"/>
          <p14:tracePt t="365442" x="4830763" y="5411788"/>
          <p14:tracePt t="365457" x="4884738" y="5446713"/>
          <p14:tracePt t="365474" x="4938713" y="5446713"/>
          <p14:tracePt t="365490" x="4983163" y="5446713"/>
          <p14:tracePt t="365508" x="5037138" y="5446713"/>
          <p14:tracePt t="365524" x="5089525" y="5446713"/>
          <p14:tracePt t="365541" x="5143500" y="5446713"/>
          <p14:tracePt t="365558" x="5197475" y="5446713"/>
          <p14:tracePt t="365575" x="5241925" y="5446713"/>
          <p14:tracePt t="365591" x="5259388" y="5446713"/>
          <p14:tracePt t="365591" x="5286375" y="5446713"/>
          <p14:tracePt t="365609" x="5303838" y="5446713"/>
          <p14:tracePt t="365625" x="5357813" y="5446713"/>
          <p14:tracePt t="365641" x="5402263" y="5429250"/>
          <p14:tracePt t="365657" x="5456238" y="5419725"/>
          <p14:tracePt t="365675" x="5510213" y="5419725"/>
          <p14:tracePt t="365691" x="5562600" y="5411788"/>
          <p14:tracePt t="365708" x="5616575" y="5384800"/>
          <p14:tracePt t="365724" x="5670550" y="5367338"/>
          <p14:tracePt t="365740" x="5741988" y="5340350"/>
          <p14:tracePt t="365757" x="5813425" y="5303838"/>
          <p14:tracePt t="365775" x="5875338" y="5286375"/>
          <p14:tracePt t="365791" x="5902325" y="5259388"/>
          <p14:tracePt t="365807" x="5911850" y="5251450"/>
          <p14:tracePt t="365824" x="5965825" y="5224463"/>
          <p14:tracePt t="365841" x="5973763" y="5205413"/>
          <p14:tracePt t="365857" x="5983288" y="5160963"/>
          <p14:tracePt t="365874" x="6010275" y="5081588"/>
          <p14:tracePt t="365890" x="6010275" y="5037138"/>
          <p14:tracePt t="365908" x="6010275" y="4983163"/>
          <p14:tracePt t="365923" x="6018213" y="4946650"/>
          <p14:tracePt t="365941" x="6018213" y="4911725"/>
          <p14:tracePt t="365957" x="6018213" y="4857750"/>
          <p14:tracePt t="365973" x="5991225" y="4795838"/>
          <p14:tracePt t="365991" x="5965825" y="4751388"/>
          <p14:tracePt t="366007" x="5929313" y="4724400"/>
          <p14:tracePt t="366007" x="5919788" y="4714875"/>
          <p14:tracePt t="366024" x="5902325" y="4714875"/>
          <p14:tracePt t="366040" x="5848350" y="4714875"/>
          <p14:tracePt t="366057" x="5768975" y="4697413"/>
          <p14:tracePt t="366074" x="5661025" y="4670425"/>
          <p14:tracePt t="366090" x="5562600" y="4652963"/>
          <p14:tracePt t="366106" x="5473700" y="4643438"/>
          <p14:tracePt t="366124" x="5367338" y="4643438"/>
          <p14:tracePt t="366140" x="5268913" y="4633913"/>
          <p14:tracePt t="366156" x="5170488" y="4633913"/>
          <p14:tracePt t="366174" x="5072063" y="4633913"/>
          <p14:tracePt t="366191" x="5010150" y="4633913"/>
          <p14:tracePt t="366207" x="4938713" y="4633913"/>
          <p14:tracePt t="366223" x="4894263" y="4633913"/>
          <p14:tracePt t="366223" x="4875213" y="4633913"/>
          <p14:tracePt t="366241" x="4830763" y="4633913"/>
          <p14:tracePt t="366257" x="4786313" y="4633913"/>
          <p14:tracePt t="366274" x="4732338" y="4633913"/>
          <p14:tracePt t="366290" x="4714875" y="4633913"/>
          <p14:tracePt t="366307" x="4679950" y="4633913"/>
          <p14:tracePt t="366324" x="4643438" y="4633913"/>
          <p14:tracePt t="366339" x="4616450" y="4652963"/>
          <p14:tracePt t="366356" x="4608513" y="4660900"/>
          <p14:tracePt t="366373" x="4589463" y="4679950"/>
          <p14:tracePt t="366390" x="4572000" y="4697413"/>
          <p14:tracePt t="366406" x="4545013" y="4714875"/>
          <p14:tracePt t="366423" x="4537075" y="4732338"/>
          <p14:tracePt t="366439" x="4527550" y="4768850"/>
          <p14:tracePt t="366457" x="4527550" y="4813300"/>
          <p14:tracePt t="366473" x="4527550" y="4848225"/>
          <p14:tracePt t="366490" x="4527550" y="4902200"/>
          <p14:tracePt t="366506" x="4527550" y="4946650"/>
          <p14:tracePt t="366523" x="4545013" y="4983163"/>
          <p14:tracePt t="366539" x="4554538" y="5000625"/>
          <p14:tracePt t="366557" x="4572000" y="5037138"/>
          <p14:tracePt t="366573" x="4589463" y="5054600"/>
          <p14:tracePt t="366590" x="4589463" y="5072063"/>
          <p14:tracePt t="366606" x="4616450" y="5099050"/>
          <p14:tracePt t="366622" x="4625975" y="5116513"/>
          <p14:tracePt t="366639" x="4660900" y="5160963"/>
          <p14:tracePt t="366656" x="4670425" y="5170488"/>
          <p14:tracePt t="366672" x="4687888" y="5180013"/>
          <p14:tracePt t="366690" x="4732338" y="5214938"/>
          <p14:tracePt t="366705" x="4751388" y="5232400"/>
          <p14:tracePt t="366723" x="4795838" y="5251450"/>
          <p14:tracePt t="366739" x="4848225" y="5276850"/>
          <p14:tracePt t="366756" x="4857750" y="5276850"/>
          <p14:tracePt t="366772" x="4911725" y="5286375"/>
          <p14:tracePt t="366790" x="4938713" y="5286375"/>
          <p14:tracePt t="366806" x="5000625" y="5313363"/>
          <p14:tracePt t="366823" x="5027613" y="5322888"/>
          <p14:tracePt t="366839" x="5081588" y="5322888"/>
          <p14:tracePt t="366839" x="5116513" y="5330825"/>
          <p14:tracePt t="366856" x="5170488" y="5330825"/>
          <p14:tracePt t="366872" x="5224463" y="5348288"/>
          <p14:tracePt t="366889" x="5295900" y="5357813"/>
          <p14:tracePt t="366905" x="5322888" y="5367338"/>
          <p14:tracePt t="366923" x="5375275" y="5367338"/>
          <p14:tracePt t="366939" x="5411788" y="5367338"/>
          <p14:tracePt t="366956" x="5429250" y="5367338"/>
          <p14:tracePt t="366972" x="5456238" y="5367338"/>
          <p14:tracePt t="366989" x="5500688" y="5367338"/>
          <p14:tracePt t="367006" x="5545138" y="5367338"/>
          <p14:tracePt t="367022" x="5581650" y="5367338"/>
          <p14:tracePt t="367038" x="5634038" y="5367338"/>
          <p14:tracePt t="367055" x="5661025" y="5348288"/>
          <p14:tracePt t="367055" x="5697538" y="5340350"/>
          <p14:tracePt t="367073" x="5741988" y="5295900"/>
          <p14:tracePt t="367088" x="5768975" y="5286375"/>
          <p14:tracePt t="367105" x="5813425" y="5251450"/>
          <p14:tracePt t="367122" x="5830888" y="5241925"/>
          <p14:tracePt t="367138" x="5875338" y="5232400"/>
          <p14:tracePt t="367155" x="5911850" y="5197475"/>
          <p14:tracePt t="367171" x="5929313" y="5187950"/>
          <p14:tracePt t="367189" x="5965825" y="5180013"/>
          <p14:tracePt t="367206" x="5991225" y="5160963"/>
          <p14:tracePt t="367222" x="6010275" y="5143500"/>
          <p14:tracePt t="367238" x="6027738" y="5133975"/>
          <p14:tracePt t="367255" x="6054725" y="5108575"/>
          <p14:tracePt t="367272" x="6072188" y="5099050"/>
          <p14:tracePt t="367320" x="6081713" y="5089525"/>
          <p14:tracePt t="367336" x="6081713" y="5072063"/>
          <p14:tracePt t="367342" x="6081713" y="5054600"/>
          <p14:tracePt t="367355" x="6072188" y="5045075"/>
          <p14:tracePt t="367372" x="6045200" y="5010150"/>
          <p14:tracePt t="367389" x="6010275" y="4991100"/>
          <p14:tracePt t="367405" x="5965825" y="4983163"/>
          <p14:tracePt t="367422" x="5911850" y="4946650"/>
          <p14:tracePt t="367438" x="5848350" y="4938713"/>
          <p14:tracePt t="367455" x="5795963" y="4929188"/>
          <p14:tracePt t="367471" x="5688013" y="4902200"/>
          <p14:tracePt t="367488" x="5608638" y="4875213"/>
          <p14:tracePt t="367504" x="5510213" y="4867275"/>
          <p14:tracePt t="367522" x="5438775" y="4840288"/>
          <p14:tracePt t="367537" x="5384800" y="4840288"/>
          <p14:tracePt t="367555" x="5340350" y="4840288"/>
          <p14:tracePt t="367571" x="5295900" y="4830763"/>
          <p14:tracePt t="367588" x="5268913" y="4830763"/>
          <p14:tracePt t="367605" x="5187950" y="4830763"/>
          <p14:tracePt t="367622" x="5116513" y="4830763"/>
          <p14:tracePt t="367638" x="5062538" y="4830763"/>
          <p14:tracePt t="367654" x="5027613" y="4830763"/>
          <p14:tracePt t="367671" x="5010150" y="4830763"/>
          <p14:tracePt t="367671" x="4973638" y="4830763"/>
          <p14:tracePt t="367688" x="4956175" y="4830763"/>
          <p14:tracePt t="367705" x="4919663" y="4830763"/>
          <p14:tracePt t="367721" x="4902200" y="4830763"/>
          <p14:tracePt t="367738" x="4884738" y="4830763"/>
          <p14:tracePt t="367754" x="4867275" y="4830763"/>
          <p14:tracePt t="367771" x="4830763" y="4830763"/>
          <p14:tracePt t="367788" x="4822825" y="4830763"/>
          <p14:tracePt t="367804" x="4803775" y="4840288"/>
          <p14:tracePt t="367820" x="4759325" y="4848225"/>
          <p14:tracePt t="367864" x="4751388" y="4848225"/>
          <p14:tracePt t="367871" x="4724400" y="4857750"/>
          <p14:tracePt t="367887" x="4714875" y="4857750"/>
          <p14:tracePt t="367887" x="4697413" y="4867275"/>
          <p14:tracePt t="367904" x="4687888" y="4875213"/>
          <p14:tracePt t="367921" x="4660900" y="4884738"/>
          <p14:tracePt t="367960" x="4652963" y="4894263"/>
          <p14:tracePt t="367969" x="4633913" y="4911725"/>
          <p14:tracePt t="367971" x="4608513" y="4938713"/>
          <p14:tracePt t="367987" x="4598988" y="4946650"/>
          <p14:tracePt t="368004" x="4572000" y="4973638"/>
          <p14:tracePt t="368020" x="4562475" y="4983163"/>
          <p14:tracePt t="368037" x="4554538" y="4991100"/>
          <p14:tracePt t="368054" x="4537075" y="5027613"/>
          <p14:tracePt t="368071" x="4527550" y="5037138"/>
          <p14:tracePt t="368087" x="4518025" y="5062538"/>
          <p14:tracePt t="368105" x="4518025" y="5081588"/>
          <p14:tracePt t="368120" x="4518025" y="5108575"/>
          <p14:tracePt t="368138" x="4518025" y="5126038"/>
          <p14:tracePt t="368154" x="4518025" y="5143500"/>
          <p14:tracePt t="368170" x="4518025" y="5160963"/>
          <p14:tracePt t="368208" x="4518025" y="5170488"/>
          <p14:tracePt t="368217" x="4518025" y="5180013"/>
          <p14:tracePt t="368225" x="4518025" y="5187950"/>
          <p14:tracePt t="368237" x="4518025" y="5205413"/>
          <p14:tracePt t="368253" x="4518025" y="5214938"/>
          <p14:tracePt t="368270" x="4518025" y="5232400"/>
          <p14:tracePt t="368288" x="4527550" y="5241925"/>
          <p14:tracePt t="368304" x="4545013" y="5259388"/>
          <p14:tracePt t="368320" x="4562475" y="5295900"/>
          <p14:tracePt t="368338" x="4572000" y="5303838"/>
          <p14:tracePt t="368353" x="4589463" y="5322888"/>
          <p14:tracePt t="368371" x="4625975" y="5340350"/>
          <p14:tracePt t="368387" x="4633913" y="5340350"/>
          <p14:tracePt t="368404" x="4670425" y="5367338"/>
          <p14:tracePt t="368420" x="4705350" y="5367338"/>
          <p14:tracePt t="368437" x="4724400" y="5375275"/>
          <p14:tracePt t="368453" x="4759325" y="5384800"/>
          <p14:tracePt t="368470" x="4813300" y="5402263"/>
          <p14:tracePt t="368487" x="4857750" y="5411788"/>
          <p14:tracePt t="368504" x="4919663" y="5419725"/>
          <p14:tracePt t="368520" x="4973638" y="5419725"/>
          <p14:tracePt t="368537" x="5045075" y="5429250"/>
          <p14:tracePt t="368554" x="5099050" y="5429250"/>
          <p14:tracePt t="368571" x="5170488" y="5429250"/>
          <p14:tracePt t="368587" x="5224463" y="5429250"/>
          <p14:tracePt t="368604" x="5251450" y="5429250"/>
          <p14:tracePt t="368620" x="5303838" y="5429250"/>
          <p14:tracePt t="368636" x="5322888" y="5429250"/>
          <p14:tracePt t="368652" x="5367338" y="5429250"/>
          <p14:tracePt t="368670" x="5411788" y="5429250"/>
          <p14:tracePt t="368687" x="5473700" y="5429250"/>
          <p14:tracePt t="368703" x="5527675" y="5429250"/>
          <p14:tracePt t="368719" x="5599113" y="5402263"/>
          <p14:tracePt t="368737" x="5634038" y="5402263"/>
          <p14:tracePt t="368753" x="5661025" y="5394325"/>
          <p14:tracePt t="368770" x="5680075" y="5394325"/>
          <p14:tracePt t="368786" x="5705475" y="5384800"/>
          <p14:tracePt t="368804" x="5741988" y="5367338"/>
          <p14:tracePt t="368820" x="5803900" y="5340350"/>
          <p14:tracePt t="368837" x="5840413" y="5330825"/>
          <p14:tracePt t="368853" x="5867400" y="5295900"/>
          <p14:tracePt t="368870" x="5894388" y="5286375"/>
          <p14:tracePt t="368886" x="5929313" y="5286375"/>
          <p14:tracePt t="368902" x="5946775" y="5276850"/>
          <p14:tracePt t="368919" x="5965825" y="5259388"/>
          <p14:tracePt t="368937" x="6000750" y="5224463"/>
          <p14:tracePt t="368953" x="6000750" y="5205413"/>
          <p14:tracePt t="368970" x="6010275" y="5187950"/>
          <p14:tracePt t="368986" x="6010275" y="5160963"/>
          <p14:tracePt t="369003" x="6010275" y="5143500"/>
          <p14:tracePt t="369019" x="6010275" y="5108575"/>
          <p14:tracePt t="369037" x="6010275" y="5062538"/>
          <p14:tracePt t="369053" x="6010275" y="5027613"/>
          <p14:tracePt t="369070" x="6010275" y="4991100"/>
          <p14:tracePt t="369086" x="6010275" y="4973638"/>
          <p14:tracePt t="369103" x="5991225" y="4938713"/>
          <p14:tracePt t="369119" x="5965825" y="4911725"/>
          <p14:tracePt t="369119" x="5956300" y="4911725"/>
          <p14:tracePt t="369137" x="5919788" y="4894263"/>
          <p14:tracePt t="369153" x="5884863" y="4875213"/>
          <p14:tracePt t="369169" x="5813425" y="4857750"/>
          <p14:tracePt t="369185" x="5768975" y="4857750"/>
          <p14:tracePt t="369203" x="5715000" y="4840288"/>
          <p14:tracePt t="369219" x="5688013" y="4840288"/>
          <p14:tracePt t="369235" x="5634038" y="4840288"/>
          <p14:tracePt t="369252" x="5572125" y="4830763"/>
          <p14:tracePt t="369270" x="5518150" y="4830763"/>
          <p14:tracePt t="369286" x="5491163" y="4822825"/>
          <p14:tracePt t="369303" x="5446713" y="4822825"/>
          <p14:tracePt t="369319" x="5419725" y="4822825"/>
          <p14:tracePt t="369360" x="5411788" y="4822825"/>
          <p14:tracePt t="369720" x="5394325" y="4822825"/>
          <p14:tracePt t="369728" x="5375275" y="4822825"/>
          <p14:tracePt t="369736" x="5367338" y="4822825"/>
          <p14:tracePt t="369744" x="5357813" y="4822825"/>
          <p14:tracePt t="369744" x="5322888" y="4822825"/>
          <p14:tracePt t="369753" x="5295900" y="4822825"/>
          <p14:tracePt t="369769" x="5214938" y="4822825"/>
          <p14:tracePt t="369786" x="5160963" y="4822825"/>
          <p14:tracePt t="369801" x="5089525" y="4822825"/>
          <p14:tracePt t="369818" x="5037138" y="4822825"/>
          <p14:tracePt t="369834" x="5000625" y="4822825"/>
          <p14:tracePt t="369852" x="4965700" y="4822825"/>
          <p14:tracePt t="369868" x="4919663" y="4822825"/>
          <p14:tracePt t="369885" x="4894263" y="4822825"/>
          <p14:tracePt t="369901" x="4875213" y="4822825"/>
          <p14:tracePt t="369918" x="4848225" y="4822825"/>
          <p14:tracePt t="369935" x="4822825" y="4848225"/>
          <p14:tracePt t="369951" x="4786313" y="4848225"/>
          <p14:tracePt t="369969" x="4768850" y="4857750"/>
          <p14:tracePt t="369985" x="4751388" y="4867275"/>
          <p14:tracePt t="370001" x="4732338" y="4875213"/>
          <p14:tracePt t="370019" x="4705350" y="4875213"/>
          <p14:tracePt t="370034" x="4679950" y="4894263"/>
          <p14:tracePt t="370051" x="4670425" y="4902200"/>
          <p14:tracePt t="370067" x="4652963" y="4919663"/>
          <p14:tracePt t="370084" x="4643438" y="4938713"/>
          <p14:tracePt t="370100" x="4643438" y="4983163"/>
          <p14:tracePt t="370118" x="4643438" y="4991100"/>
          <p14:tracePt t="370135" x="4643438" y="5018088"/>
          <p14:tracePt t="370151" x="4687888" y="5045075"/>
          <p14:tracePt t="370167" x="4751388" y="5045075"/>
          <p14:tracePt t="370185" x="4803775" y="5045075"/>
          <p14:tracePt t="370201" x="4902200" y="5045075"/>
          <p14:tracePt t="370218" x="5027613" y="5045075"/>
          <p14:tracePt t="370234" x="5187950" y="5045075"/>
          <p14:tracePt t="370251" x="5295900" y="5045075"/>
          <p14:tracePt t="370267" x="5429250" y="5045075"/>
          <p14:tracePt t="370285" x="5527675" y="5037138"/>
          <p14:tracePt t="370300" x="5608638" y="5027613"/>
          <p14:tracePt t="370317" x="5670550" y="5018088"/>
          <p14:tracePt t="370334" x="5724525" y="4991100"/>
          <p14:tracePt t="370351" x="5751513" y="4983163"/>
          <p14:tracePt t="370367" x="5840413" y="4965700"/>
          <p14:tracePt t="370385" x="5911850" y="4965700"/>
          <p14:tracePt t="370401" x="6010275" y="4965700"/>
          <p14:tracePt t="370417" x="6108700" y="4965700"/>
          <p14:tracePt t="370433" x="6242050" y="4965700"/>
          <p14:tracePt t="370451" x="6276975" y="4965700"/>
          <p14:tracePt t="370467" x="6303963" y="4965700"/>
          <p14:tracePt t="370484" x="6330950" y="4965700"/>
          <p14:tracePt t="370500" x="6375400" y="4965700"/>
          <p14:tracePt t="370518" x="6402388" y="4965700"/>
          <p14:tracePt t="370534" x="6429375" y="4965700"/>
          <p14:tracePt t="370551" x="6465888" y="4991100"/>
          <p14:tracePt t="370567" x="6483350" y="5010150"/>
          <p14:tracePt t="370583" x="6527800" y="5027613"/>
          <p14:tracePt t="370600" x="6545263" y="5045075"/>
          <p14:tracePt t="370617" x="6554788" y="5045075"/>
          <p14:tracePt t="370633" x="6572250" y="5081588"/>
          <p14:tracePt t="370650" x="6608763" y="5089525"/>
          <p14:tracePt t="370666" x="6626225" y="5108575"/>
          <p14:tracePt t="370684" x="6626225" y="5116513"/>
          <p14:tracePt t="370700" x="6634163" y="5126038"/>
          <p14:tracePt t="370717" x="6634163" y="5170488"/>
          <p14:tracePt t="370733" x="6634163" y="5187950"/>
          <p14:tracePt t="370751" x="6634163" y="5214938"/>
          <p14:tracePt t="370766" x="6634163" y="5241925"/>
          <p14:tracePt t="370766" x="6634163" y="5259388"/>
          <p14:tracePt t="370785" x="6634163" y="5268913"/>
          <p14:tracePt t="370801" x="6608763" y="5322888"/>
          <p14:tracePt t="370816" x="6589713" y="5348288"/>
          <p14:tracePt t="370833" x="6572250" y="5357813"/>
          <p14:tracePt t="370850" x="6562725" y="5367338"/>
          <p14:tracePt t="370866" x="6554788" y="5375275"/>
          <p14:tracePt t="370912" x="6537325" y="5375275"/>
          <p14:tracePt t="370920" x="6510338" y="5375275"/>
          <p14:tracePt t="370933" x="6500813" y="5375275"/>
          <p14:tracePt t="370936" x="6473825" y="5375275"/>
          <p14:tracePt t="370949" x="6419850" y="5375275"/>
          <p14:tracePt t="370966" x="6375400" y="5375275"/>
          <p14:tracePt t="370983" x="6348413" y="5357813"/>
          <p14:tracePt t="370999" x="6303963" y="5322888"/>
          <p14:tracePt t="371017" x="6269038" y="5295900"/>
          <p14:tracePt t="371033" x="6242050" y="5276850"/>
          <p14:tracePt t="371050" x="6215063" y="5251450"/>
          <p14:tracePt t="371066" x="6197600" y="5232400"/>
          <p14:tracePt t="371083" x="6180138" y="5197475"/>
          <p14:tracePt t="371099" x="6143625" y="5153025"/>
          <p14:tracePt t="371116" x="6116638" y="5133975"/>
          <p14:tracePt t="371132" x="6108700" y="5126038"/>
          <p14:tracePt t="371150" x="6099175" y="5116513"/>
          <p14:tracePt t="371166" x="6089650" y="5108575"/>
          <p14:tracePt t="371183" x="6072188" y="5089525"/>
          <p14:tracePt t="371224" x="6072188" y="5081588"/>
          <p14:tracePt t="371232" x="6072188" y="5072063"/>
          <p14:tracePt t="371240" x="6072188" y="5062538"/>
          <p14:tracePt t="371249" x="6072188" y="5045075"/>
          <p14:tracePt t="371312" x="6072188" y="5037138"/>
          <p14:tracePt t="371322" x="6072188" y="5010150"/>
          <p14:tracePt t="371328" x="6081713" y="4991100"/>
          <p14:tracePt t="371335" x="6081713" y="4983163"/>
          <p14:tracePt t="371349" x="6126163" y="4938713"/>
          <p14:tracePt t="371365" x="6153150" y="4919663"/>
          <p14:tracePt t="371383" x="6180138" y="4902200"/>
          <p14:tracePt t="371399" x="6224588" y="4884738"/>
          <p14:tracePt t="371417" x="6259513" y="4867275"/>
          <p14:tracePt t="371432" x="6286500" y="4867275"/>
          <p14:tracePt t="371449" x="6323013" y="4857750"/>
          <p14:tracePt t="371488" x="6340475" y="4857750"/>
          <p14:tracePt t="371497" x="6357938" y="4857750"/>
          <p14:tracePt t="371500" x="6375400" y="4848225"/>
          <p14:tracePt t="371515" x="6419850" y="4848225"/>
          <p14:tracePt t="371532" x="6465888" y="4848225"/>
          <p14:tracePt t="371549" x="6483350" y="4840288"/>
          <p14:tracePt t="371593" x="6491288" y="4830763"/>
          <p14:tracePt t="371625" x="6510338" y="4830763"/>
          <p14:tracePt t="371633" x="6527800" y="4830763"/>
          <p14:tracePt t="371639" x="6581775" y="4822825"/>
          <p14:tracePt t="371649" x="6697663" y="4803775"/>
          <p14:tracePt t="371666" x="6751638" y="4803775"/>
          <p14:tracePt t="371682" x="6796088" y="4803775"/>
          <p14:tracePt t="371700" x="6823075" y="4803775"/>
          <p14:tracePt t="371715" x="6848475" y="4803775"/>
          <p14:tracePt t="371732" x="6858000" y="4803775"/>
          <p14:tracePt t="371748" x="6875463" y="4803775"/>
          <p14:tracePt t="371766" x="6902450" y="4803775"/>
          <p14:tracePt t="371782" x="6946900" y="4803775"/>
          <p14:tracePt t="371799" x="7010400" y="4803775"/>
          <p14:tracePt t="371815" x="7062788" y="4803775"/>
          <p14:tracePt t="371815" x="7072313" y="4803775"/>
          <p14:tracePt t="371833" x="7116763" y="4803775"/>
          <p14:tracePt t="371849" x="7161213" y="4803775"/>
          <p14:tracePt t="371866" x="7205663" y="4830763"/>
          <p14:tracePt t="371882" x="7232650" y="4830763"/>
          <p14:tracePt t="371899" x="7242175" y="4840288"/>
          <p14:tracePt t="371915" x="7269163" y="4848225"/>
          <p14:tracePt t="371932" x="7277100" y="4848225"/>
          <p14:tracePt t="371949" x="7313613" y="4848225"/>
          <p14:tracePt t="371965" x="7331075" y="4875213"/>
          <p14:tracePt t="372008" x="7340600" y="4884738"/>
          <p14:tracePt t="372016" x="7358063" y="4894263"/>
          <p14:tracePt t="372033" x="7375525" y="4902200"/>
          <p14:tracePt t="372073" x="7385050" y="4911725"/>
          <p14:tracePt t="372081" x="7385050" y="4919663"/>
          <p14:tracePt t="372088" x="7402513" y="4938713"/>
          <p14:tracePt t="372098" x="7419975" y="4956175"/>
          <p14:tracePt t="372115" x="7419975" y="4965700"/>
          <p14:tracePt t="372132" x="7419975" y="4973638"/>
          <p14:tracePt t="372148" x="7429500" y="4983163"/>
          <p14:tracePt t="372192" x="7429500" y="5010150"/>
          <p14:tracePt t="372201" x="7429500" y="5018088"/>
          <p14:tracePt t="372216" x="7429500" y="5027613"/>
          <p14:tracePt t="372248" x="7429500" y="5037138"/>
          <p14:tracePt t="372256" x="7429500" y="5054600"/>
          <p14:tracePt t="372296" x="7429500" y="5062538"/>
          <p14:tracePt t="372304" x="7429500" y="5072063"/>
          <p14:tracePt t="372313" x="7419975" y="5081588"/>
          <p14:tracePt t="372320" x="7394575" y="5081588"/>
          <p14:tracePt t="372331" x="7358063" y="5081588"/>
          <p14:tracePt t="372348" x="7323138" y="5089525"/>
          <p14:tracePt t="372364" x="7277100" y="5089525"/>
          <p14:tracePt t="372380" x="7242175" y="5089525"/>
          <p14:tracePt t="372397" x="7188200" y="5089525"/>
          <p14:tracePt t="372414" x="7134225" y="5089525"/>
          <p14:tracePt t="372431" x="7072313" y="5089525"/>
          <p14:tracePt t="372448" x="7000875" y="5089525"/>
          <p14:tracePt t="372465" x="6965950" y="5089525"/>
          <p14:tracePt t="372480" x="6919913" y="5089525"/>
          <p14:tracePt t="372498" x="6894513" y="5089525"/>
          <p14:tracePt t="372514" x="6840538" y="5089525"/>
          <p14:tracePt t="372531" x="6759575" y="5089525"/>
          <p14:tracePt t="372547" x="6705600" y="5089525"/>
          <p14:tracePt t="372564" x="6688138" y="5089525"/>
          <p14:tracePt t="372580" x="6643688" y="5089525"/>
          <p14:tracePt t="372597" x="6626225" y="5089525"/>
          <p14:tracePt t="372613" x="6599238" y="5089525"/>
          <p14:tracePt t="372630" x="6554788" y="5089525"/>
          <p14:tracePt t="372647" x="6510338" y="5089525"/>
          <p14:tracePt t="372664" x="6473825" y="5089525"/>
          <p14:tracePt t="372680" x="6446838" y="5089525"/>
          <p14:tracePt t="372698" x="6429375" y="5089525"/>
          <p14:tracePt t="372714" x="6402388" y="5089525"/>
          <p14:tracePt t="372731" x="6394450" y="5089525"/>
          <p14:tracePt t="372747" x="6384925" y="5089525"/>
          <p14:tracePt t="372765" x="6357938" y="5089525"/>
          <p14:tracePt t="372780" x="6313488" y="5089525"/>
          <p14:tracePt t="372797" x="6303963" y="5089525"/>
          <p14:tracePt t="372814" x="6276975" y="5072063"/>
          <p14:tracePt t="372831" x="6269038" y="5072063"/>
          <p14:tracePt t="372846" x="6259513" y="5072063"/>
          <p14:tracePt t="372864" x="6242050" y="5072063"/>
          <p14:tracePt t="372880" x="6224588" y="5072063"/>
          <p14:tracePt t="372897" x="6197600" y="5054600"/>
          <p14:tracePt t="372937" x="6188075" y="5054600"/>
          <p14:tracePt t="372947" x="6161088" y="5045075"/>
          <p14:tracePt t="372952" x="6143625" y="5045075"/>
          <p14:tracePt t="372963" x="6108700" y="5027613"/>
          <p14:tracePt t="372981" x="6099175" y="5018088"/>
          <p14:tracePt t="372997" x="6089650" y="5000625"/>
          <p14:tracePt t="373013" x="6081713" y="4956175"/>
          <p14:tracePt t="373030" x="6081713" y="4919663"/>
          <p14:tracePt t="373046" x="6081713" y="4911725"/>
          <p14:tracePt t="373063" x="6081713" y="4894263"/>
          <p14:tracePt t="373080" x="6081713" y="4875213"/>
          <p14:tracePt t="373096" x="6081713" y="4867275"/>
          <p14:tracePt t="373136" x="6081713" y="4857750"/>
          <p14:tracePt t="373144" x="6081713" y="4848225"/>
          <p14:tracePt t="373150" x="6081713" y="4840288"/>
          <p14:tracePt t="373163" x="6089650" y="4822825"/>
          <p14:tracePt t="373180" x="6099175" y="4822825"/>
          <p14:tracePt t="373196" x="6108700" y="4813300"/>
          <p14:tracePt t="373213" x="6161088" y="4803775"/>
          <p14:tracePt t="373230" x="6197600" y="4803775"/>
          <p14:tracePt t="373246" x="6215063" y="4803775"/>
          <p14:tracePt t="373263" x="6251575" y="4803775"/>
          <p14:tracePt t="373263" x="6259513" y="4803775"/>
          <p14:tracePt t="373281" x="6313488" y="4786313"/>
          <p14:tracePt t="373297" x="6357938" y="4786313"/>
          <p14:tracePt t="373313" x="6394450" y="4786313"/>
          <p14:tracePt t="373329" x="6446838" y="4786313"/>
          <p14:tracePt t="373346" x="6518275" y="4786313"/>
          <p14:tracePt t="373363" x="6572250" y="4786313"/>
          <p14:tracePt t="373380" x="6634163" y="4768850"/>
          <p14:tracePt t="373397" x="6670675" y="4751388"/>
          <p14:tracePt t="373413" x="6688138" y="4751388"/>
          <p14:tracePt t="373430" x="6715125" y="4751388"/>
          <p14:tracePt t="373446" x="6732588" y="4751388"/>
          <p14:tracePt t="373463" x="6769100" y="4751388"/>
          <p14:tracePt t="373480" x="6813550" y="4751388"/>
          <p14:tracePt t="373497" x="6831013" y="4751388"/>
          <p14:tracePt t="373512" x="6884988" y="4751388"/>
          <p14:tracePt t="373529" x="6911975" y="4751388"/>
          <p14:tracePt t="373546" x="6938963" y="4751388"/>
          <p14:tracePt t="373562" x="6973888" y="4751388"/>
          <p14:tracePt t="373580" x="7010400" y="4751388"/>
          <p14:tracePt t="373596" x="7027863" y="4751388"/>
          <p14:tracePt t="373614" x="7054850" y="4759325"/>
          <p14:tracePt t="373629" x="7089775" y="4759325"/>
          <p14:tracePt t="373647" x="7116763" y="4768850"/>
          <p14:tracePt t="373663" x="7134225" y="4776788"/>
          <p14:tracePt t="373679" x="7153275" y="4786313"/>
          <p14:tracePt t="373695" x="7224713" y="4830763"/>
          <p14:tracePt t="373713" x="7251700" y="4857750"/>
          <p14:tracePt t="373729" x="7269163" y="4875213"/>
          <p14:tracePt t="373746" x="7296150" y="4884738"/>
          <p14:tracePt t="373800" x="7304088" y="4902200"/>
          <p14:tracePt t="373811" x="7313613" y="4902200"/>
          <p14:tracePt t="373829" x="7323138" y="4911725"/>
          <p14:tracePt t="373830" x="7331075" y="4919663"/>
          <p14:tracePt t="373846" x="7348538" y="4956175"/>
          <p14:tracePt t="373863" x="7358063" y="4965700"/>
          <p14:tracePt t="373912" x="7358063" y="4973638"/>
          <p14:tracePt t="373920" x="7375525" y="5000625"/>
          <p14:tracePt t="374001" x="7375525" y="5010150"/>
          <p14:tracePt t="374010" x="7375525" y="5018088"/>
          <p14:tracePt t="374024" x="7375525" y="5037138"/>
          <p14:tracePt t="374041" x="7375525" y="5045075"/>
          <p14:tracePt t="374048" x="7375525" y="5072063"/>
          <p14:tracePt t="374064" x="7358063" y="5081588"/>
          <p14:tracePt t="374073" x="7340600" y="5089525"/>
          <p14:tracePt t="374078" x="7323138" y="5099050"/>
          <p14:tracePt t="374095" x="7277100" y="5108575"/>
          <p14:tracePt t="374112" x="7269163" y="5108575"/>
          <p14:tracePt t="374128" x="7215188" y="5108575"/>
          <p14:tracePt t="374146" x="7188200" y="5108575"/>
          <p14:tracePt t="374162" x="7161213" y="5108575"/>
          <p14:tracePt t="374178" x="7126288" y="5108575"/>
          <p14:tracePt t="374195" x="7108825" y="5108575"/>
          <p14:tracePt t="374212" x="7062788" y="5108575"/>
          <p14:tracePt t="374228" x="7010400" y="5108575"/>
          <p14:tracePt t="374246" x="6956425" y="5108575"/>
          <p14:tracePt t="374262" x="6919913" y="5108575"/>
          <p14:tracePt t="374279" x="6875463" y="5108575"/>
          <p14:tracePt t="374295" x="6848475" y="5099050"/>
          <p14:tracePt t="374312" x="6796088" y="5099050"/>
          <p14:tracePt t="374328" x="6769100" y="5099050"/>
          <p14:tracePt t="374346" x="6751638" y="5089525"/>
          <p14:tracePt t="374362" x="6715125" y="5089525"/>
          <p14:tracePt t="374379" x="6653213" y="5089525"/>
          <p14:tracePt t="374395" x="6616700" y="5089525"/>
          <p14:tracePt t="374412" x="6599238" y="5089525"/>
          <p14:tracePt t="374428" x="6572250" y="5089525"/>
          <p14:tracePt t="374445" x="6554788" y="5089525"/>
          <p14:tracePt t="374461" x="6510338" y="5089525"/>
          <p14:tracePt t="374478" x="6483350" y="5089525"/>
          <p14:tracePt t="374495" x="6473825" y="5089525"/>
          <p14:tracePt t="374511" x="6438900" y="5089525"/>
          <p14:tracePt t="374529" x="6419850" y="5089525"/>
          <p14:tracePt t="374545" x="6384925" y="5089525"/>
          <p14:tracePt t="374561" x="6367463" y="5072063"/>
          <p14:tracePt t="374578" x="6340475" y="5072063"/>
          <p14:tracePt t="374594" x="6313488" y="5072063"/>
          <p14:tracePt t="374612" x="6286500" y="5054600"/>
          <p14:tracePt t="374628" x="6232525" y="5045075"/>
          <p14:tracePt t="374645" x="6215063" y="5045075"/>
          <p14:tracePt t="374661" x="6170613" y="5037138"/>
          <p14:tracePt t="374678" x="6143625" y="5018088"/>
          <p14:tracePt t="374694" x="6126163" y="5018088"/>
          <p14:tracePt t="374712" x="6108700" y="5000625"/>
          <p14:tracePt t="374728" x="6081713" y="5000625"/>
          <p14:tracePt t="374745" x="6072188" y="4991100"/>
          <p14:tracePt t="374761" x="6054725" y="4983163"/>
          <p14:tracePt t="374816" x="6045200" y="4973638"/>
          <p14:tracePt t="374848" x="6045200" y="4965700"/>
          <p14:tracePt t="374868" x="6045200" y="4956175"/>
          <p14:tracePt t="374869" x="6045200" y="4946650"/>
          <p14:tracePt t="374878" x="6045200" y="4938713"/>
          <p14:tracePt t="374894" x="6045200" y="4911725"/>
          <p14:tracePt t="374912" x="6045200" y="4894263"/>
          <p14:tracePt t="374927" x="6062663" y="4848225"/>
          <p14:tracePt t="374945" x="6072188" y="4840288"/>
          <p14:tracePt t="374961" x="6116638" y="4830763"/>
          <p14:tracePt t="374977" x="6134100" y="4813300"/>
          <p14:tracePt t="374994" x="6161088" y="4795838"/>
          <p14:tracePt t="375011" x="6170613" y="4786313"/>
          <p14:tracePt t="375027" x="6215063" y="4759325"/>
          <p14:tracePt t="375044" x="6232525" y="4751388"/>
          <p14:tracePt t="375060" x="6269038" y="4732338"/>
          <p14:tracePt t="375077" x="6286500" y="4732338"/>
          <p14:tracePt t="375094" x="6340475" y="4714875"/>
          <p14:tracePt t="375111" x="6384925" y="4705350"/>
          <p14:tracePt t="375127" x="6438900" y="4687888"/>
          <p14:tracePt t="375127" x="6456363" y="4687888"/>
          <p14:tracePt t="375145" x="6500813" y="4687888"/>
          <p14:tracePt t="375160" x="6581775" y="4687888"/>
          <p14:tracePt t="375177" x="6599238" y="4687888"/>
          <p14:tracePt t="375194" x="6634163" y="4687888"/>
          <p14:tracePt t="375211" x="6680200" y="4687888"/>
          <p14:tracePt t="375227" x="6697663" y="4687888"/>
          <p14:tracePt t="375244" x="6705600" y="4687888"/>
          <p14:tracePt t="375261" x="6751638" y="4687888"/>
          <p14:tracePt t="375278" x="6759575" y="4687888"/>
          <p14:tracePt t="375293" x="6796088" y="4679950"/>
          <p14:tracePt t="375310" x="6831013" y="4679950"/>
          <p14:tracePt t="375327" x="6848475" y="4679950"/>
          <p14:tracePt t="375327" x="6858000" y="4679950"/>
          <p14:tracePt t="375360" x="6884988" y="4679950"/>
          <p14:tracePt t="375361" x="6929438" y="4679950"/>
          <p14:tracePt t="375376" x="6983413" y="4679950"/>
          <p14:tracePt t="375394" x="7010400" y="4679950"/>
          <p14:tracePt t="375410" x="7062788" y="4679950"/>
          <p14:tracePt t="375426" x="7116763" y="4679950"/>
          <p14:tracePt t="375444" x="7180263" y="4679950"/>
          <p14:tracePt t="375460" x="7205663" y="4679950"/>
          <p14:tracePt t="375477" x="7215188" y="4679950"/>
          <p14:tracePt t="375494" x="7242175" y="4679950"/>
          <p14:tracePt t="375510" x="7259638" y="4679950"/>
          <p14:tracePt t="375527" x="7269163" y="4679950"/>
          <p14:tracePt t="375543" x="7296150" y="4679950"/>
          <p14:tracePt t="375592" x="7304088" y="4679950"/>
          <p14:tracePt t="375600" x="7313613" y="4687888"/>
          <p14:tracePt t="375609" x="7323138" y="4697413"/>
          <p14:tracePt t="375610" x="7323138" y="4705350"/>
          <p14:tracePt t="375626" x="7358063" y="4732338"/>
          <p14:tracePt t="375643" x="7358063" y="4759325"/>
          <p14:tracePt t="375660" x="7367588" y="4786313"/>
          <p14:tracePt t="375676" x="7375525" y="4803775"/>
          <p14:tracePt t="375694" x="7375525" y="4830763"/>
          <p14:tracePt t="375709" x="7385050" y="4848225"/>
          <p14:tracePt t="375726" x="7402513" y="4894263"/>
          <p14:tracePt t="375743" x="7402513" y="4911725"/>
          <p14:tracePt t="375743" x="7402513" y="4938713"/>
          <p14:tracePt t="375761" x="7412038" y="4956175"/>
          <p14:tracePt t="375777" x="7419975" y="4983163"/>
          <p14:tracePt t="375794" x="7419975" y="5000625"/>
          <p14:tracePt t="375809" x="7419975" y="5027613"/>
          <p14:tracePt t="375827" x="7419975" y="5045075"/>
          <p14:tracePt t="375843" x="7419975" y="5072063"/>
          <p14:tracePt t="375859" x="7419975" y="5081588"/>
          <p14:tracePt t="375876" x="7419975" y="5089525"/>
          <p14:tracePt t="375920" x="7419975" y="5099050"/>
          <p14:tracePt t="375936" x="7419975" y="5133975"/>
          <p14:tracePt t="375968" x="7402513" y="5153025"/>
          <p14:tracePt t="375985" x="7394575" y="5170488"/>
          <p14:tracePt t="376024" x="7394575" y="5180013"/>
          <p14:tracePt t="376057" x="7385050" y="5187950"/>
          <p14:tracePt t="376084" x="7348538" y="5180013"/>
          <p14:tracePt t="376096" x="7340600" y="5180013"/>
          <p14:tracePt t="376112" x="7296150" y="5170488"/>
          <p14:tracePt t="376127" x="7286625" y="5160963"/>
          <p14:tracePt t="376144" x="7277100" y="5160963"/>
          <p14:tracePt t="376152" x="7269163" y="5153025"/>
          <p14:tracePt t="376158" x="7242175" y="5133975"/>
          <p14:tracePt t="376175" x="7232650" y="5126038"/>
          <p14:tracePt t="376192" x="7205663" y="5116513"/>
          <p14:tracePt t="376209" x="7197725" y="5116513"/>
          <p14:tracePt t="376226" x="7161213" y="5116513"/>
          <p14:tracePt t="376242" x="7143750" y="5099050"/>
          <p14:tracePt t="376260" x="7116763" y="5099050"/>
          <p14:tracePt t="376276" x="7108825" y="5089525"/>
          <p14:tracePt t="376292" x="7089775" y="5089525"/>
          <p14:tracePt t="376308" x="7045325" y="5089525"/>
          <p14:tracePt t="376326" x="7018338" y="5089525"/>
          <p14:tracePt t="376342" x="7000875" y="5089525"/>
          <p14:tracePt t="376359" x="6946900" y="5081588"/>
          <p14:tracePt t="376375" x="6894513" y="5081588"/>
          <p14:tracePt t="376393" x="6848475" y="5081588"/>
          <p14:tracePt t="376408" x="6813550" y="5081588"/>
          <p14:tracePt t="376426" x="6759575" y="5081588"/>
          <p14:tracePt t="376442" x="6732588" y="5081588"/>
          <p14:tracePt t="376459" x="6680200" y="5081588"/>
          <p14:tracePt t="376475" x="6653213" y="5081588"/>
          <p14:tracePt t="376492" x="6599238" y="5081588"/>
          <p14:tracePt t="376508" x="6572250" y="5081588"/>
          <p14:tracePt t="376526" x="6537325" y="5081588"/>
          <p14:tracePt t="376542" x="6500813" y="5081588"/>
          <p14:tracePt t="376559" x="6438900" y="5081588"/>
          <p14:tracePt t="376575" x="6402388" y="5081588"/>
          <p14:tracePt t="376575" x="6394450" y="5081588"/>
          <p14:tracePt t="376593" x="6348413" y="5081588"/>
          <p14:tracePt t="376609" x="6323013" y="5081588"/>
          <p14:tracePt t="376625" x="6303963" y="5081588"/>
          <p14:tracePt t="376641" x="6286500" y="5081588"/>
          <p14:tracePt t="376659" x="6276975" y="5081588"/>
          <p14:tracePt t="376674" x="6251575" y="5081588"/>
          <p14:tracePt t="376692" x="6232525" y="5081588"/>
          <p14:tracePt t="376708" x="6215063" y="5081588"/>
          <p14:tracePt t="376724" x="6205538" y="5081588"/>
          <p14:tracePt t="376741" x="6188075" y="5081588"/>
          <p14:tracePt t="376758" x="6161088" y="5081588"/>
          <p14:tracePt t="376775" x="6143625" y="5081588"/>
          <p14:tracePt t="376791" x="6134100" y="5089525"/>
          <p14:tracePt t="376833" x="6126163" y="5099050"/>
          <p14:tracePt t="376879" x="6116638" y="5108575"/>
          <p14:tracePt t="376888" x="6108700" y="5116513"/>
          <p14:tracePt t="376896" x="6108700" y="5126038"/>
          <p14:tracePt t="376898" x="6099175" y="5133975"/>
          <p14:tracePt t="376912" x="6099175" y="5143500"/>
          <p14:tracePt t="376925" x="6099175" y="5153025"/>
          <p14:tracePt t="376941" x="6099175" y="5187950"/>
          <p14:tracePt t="376958" x="6099175" y="5205413"/>
          <p14:tracePt t="376974" x="6099175" y="5232400"/>
          <p14:tracePt t="376991" x="6099175" y="5251450"/>
          <p14:tracePt t="377007" x="6099175" y="5276850"/>
          <p14:tracePt t="377025" x="6099175" y="5286375"/>
          <p14:tracePt t="377041" x="6108700" y="5295900"/>
          <p14:tracePt t="377057" x="6116638" y="5330825"/>
          <p14:tracePt t="377074" x="6116638" y="5348288"/>
          <p14:tracePt t="377091" x="6134100" y="5375275"/>
          <p14:tracePt t="377108" x="6143625" y="5384800"/>
          <p14:tracePt t="377124" x="6153150" y="5419725"/>
          <p14:tracePt t="377141" x="6161088" y="5429250"/>
          <p14:tracePt t="377184" x="6170613" y="5438775"/>
          <p14:tracePt t="377216" x="6170613" y="5446713"/>
          <p14:tracePt t="377224" x="6180138" y="5456238"/>
          <p14:tracePt t="377232" x="6197600" y="5456238"/>
          <p14:tracePt t="377243" x="6232525" y="5473700"/>
          <p14:tracePt t="377257" x="6242050" y="5473700"/>
          <p14:tracePt t="377274" x="6259513" y="5473700"/>
          <p14:tracePt t="377291" x="6296025" y="5483225"/>
          <p14:tracePt t="377307" x="6340475" y="5483225"/>
          <p14:tracePt t="377325" x="6357938" y="5483225"/>
          <p14:tracePt t="377340" x="6411913" y="5491163"/>
          <p14:tracePt t="377357" x="6446838" y="5491163"/>
          <p14:tracePt t="377373" x="6500813" y="5510213"/>
          <p14:tracePt t="377391" x="6562725" y="5510213"/>
          <p14:tracePt t="377408" x="6680200" y="5510213"/>
          <p14:tracePt t="377425" x="6732588" y="5510213"/>
          <p14:tracePt t="377440" x="6786563" y="5510213"/>
          <p14:tracePt t="377457" x="6823075" y="5510213"/>
          <p14:tracePt t="377474" x="6867525" y="5510213"/>
          <p14:tracePt t="377490" x="6894513" y="5510213"/>
          <p14:tracePt t="377507" x="6938963" y="5510213"/>
          <p14:tracePt t="377523" x="6991350" y="5500688"/>
          <p14:tracePt t="377541" x="7018338" y="5500688"/>
          <p14:tracePt t="377557" x="7045325" y="5500688"/>
          <p14:tracePt t="377573" x="7072313" y="5500688"/>
          <p14:tracePt t="377590" x="7108825" y="5483225"/>
          <p14:tracePt t="377607" x="7153275" y="5483225"/>
          <p14:tracePt t="377623" x="7170738" y="5473700"/>
          <p14:tracePt t="377641" x="7188200" y="5473700"/>
          <p14:tracePt t="377657" x="7205663" y="5473700"/>
          <p14:tracePt t="377674" x="7232650" y="5465763"/>
          <p14:tracePt t="377690" x="7251700" y="5446713"/>
          <p14:tracePt t="377706" x="7277100" y="5429250"/>
          <p14:tracePt t="377723" x="7304088" y="5419725"/>
          <p14:tracePt t="377740" x="7313613" y="5411788"/>
          <p14:tracePt t="377756" x="7331075" y="5394325"/>
          <p14:tracePt t="377774" x="7340600" y="5384800"/>
          <p14:tracePt t="377790" x="7348538" y="5357813"/>
          <p14:tracePt t="377824" x="7348538" y="5340350"/>
          <p14:tracePt t="377825" x="7367588" y="5322888"/>
          <p14:tracePt t="377881" x="7367588" y="5313363"/>
          <p14:tracePt t="377888" x="7367588" y="5286375"/>
          <p14:tracePt t="377901" x="7367588" y="5276850"/>
          <p14:tracePt t="377925" x="7367588" y="5268913"/>
          <p14:tracePt t="377952" x="7367588" y="5259388"/>
          <p14:tracePt t="377960" x="7358063" y="5232400"/>
          <p14:tracePt t="377992" x="7348538" y="5205413"/>
          <p14:tracePt t="378000" x="7331075" y="5197475"/>
          <p14:tracePt t="378032" x="7323138" y="5197475"/>
          <p14:tracePt t="378040" x="7286625" y="5180013"/>
          <p14:tracePt t="378048" x="7277100" y="5170488"/>
          <p14:tracePt t="378064" x="7259638" y="5160963"/>
          <p14:tracePt t="378068" x="7251700" y="5160963"/>
          <p14:tracePt t="378073" x="7224713" y="5153025"/>
          <p14:tracePt t="378089" x="7180263" y="5126038"/>
          <p14:tracePt t="378106" x="7153275" y="5126038"/>
          <p14:tracePt t="378123" x="7089775" y="5116513"/>
          <p14:tracePt t="378140" x="7062788" y="5108575"/>
          <p14:tracePt t="378156" x="6991350" y="5072063"/>
          <p14:tracePt t="378173" x="6956425" y="5072063"/>
          <p14:tracePt t="378189" x="6902450" y="5072063"/>
          <p14:tracePt t="378207" x="6858000" y="5072063"/>
          <p14:tracePt t="378222" x="6804025" y="5072063"/>
          <p14:tracePt t="378239" x="6759575" y="5054600"/>
          <p14:tracePt t="378239" x="6742113" y="5054600"/>
          <p14:tracePt t="378256" x="6697663" y="5054600"/>
          <p14:tracePt t="378273" x="6670675" y="5045075"/>
          <p14:tracePt t="378290" x="6643688" y="5045075"/>
          <p14:tracePt t="378306" x="6616700" y="5045075"/>
          <p14:tracePt t="378322" x="6572250" y="5045075"/>
          <p14:tracePt t="378340" x="6545263" y="5045075"/>
          <p14:tracePt t="378356" x="6500813" y="5045075"/>
          <p14:tracePt t="378373" x="6473825" y="5045075"/>
          <p14:tracePt t="378389" x="6446838" y="5045075"/>
          <p14:tracePt t="378406" x="6411913" y="5045075"/>
          <p14:tracePt t="378422" x="6394450" y="5045075"/>
          <p14:tracePt t="378439" x="6367463" y="5045075"/>
          <p14:tracePt t="378456" x="6340475" y="5045075"/>
          <p14:tracePt t="378473" x="6303963" y="5045075"/>
          <p14:tracePt t="378489" x="6286500" y="5045075"/>
          <p14:tracePt t="378506" x="6269038" y="5045075"/>
          <p14:tracePt t="378522" x="6251575" y="5045075"/>
          <p14:tracePt t="378539" x="6232525" y="5045075"/>
          <p14:tracePt t="378556" x="6215063" y="5045075"/>
          <p14:tracePt t="378573" x="6197600" y="5054600"/>
          <p14:tracePt t="378588" x="6161088" y="5081588"/>
          <p14:tracePt t="378606" x="6153150" y="5089525"/>
          <p14:tracePt t="378622" x="6134100" y="5108575"/>
          <p14:tracePt t="378639" x="6126163" y="5116513"/>
          <p14:tracePt t="378655" x="6089650" y="5160963"/>
          <p14:tracePt t="378672" x="6089650" y="5180013"/>
          <p14:tracePt t="378689" x="6089650" y="5205413"/>
          <p14:tracePt t="378705" x="6089650" y="5224463"/>
          <p14:tracePt t="378722" x="6089650" y="5251450"/>
          <p14:tracePt t="378738" x="6089650" y="5295900"/>
          <p14:tracePt t="378755" x="6089650" y="5313363"/>
          <p14:tracePt t="378773" x="6089650" y="5322888"/>
          <p14:tracePt t="378788" x="6108700" y="5357813"/>
          <p14:tracePt t="378806" x="6126163" y="5367338"/>
          <p14:tracePt t="378821" x="6180138" y="5394325"/>
          <p14:tracePt t="378839" x="6197600" y="5411788"/>
          <p14:tracePt t="378855" x="6232525" y="5419725"/>
          <p14:tracePt t="378855" x="6242050" y="5419725"/>
          <p14:tracePt t="378873" x="6276975" y="5429250"/>
          <p14:tracePt t="378888" x="6330950" y="5465763"/>
          <p14:tracePt t="378905" x="6394450" y="5473700"/>
          <p14:tracePt t="378921" x="6429375" y="5483225"/>
          <p14:tracePt t="378938" x="6473825" y="5510213"/>
          <p14:tracePt t="378955" x="6527800" y="5510213"/>
          <p14:tracePt t="378971" x="6545263" y="5510213"/>
          <p14:tracePt t="378988" x="6589713" y="5518150"/>
          <p14:tracePt t="379005" x="6643688" y="5518150"/>
          <p14:tracePt t="379021" x="6697663" y="5518150"/>
          <p14:tracePt t="379039" x="6751638" y="5518150"/>
          <p14:tracePt t="379055" x="6804025" y="5518150"/>
          <p14:tracePt t="379055" x="6840538" y="5518150"/>
          <p14:tracePt t="379072" x="6911975" y="5518150"/>
          <p14:tracePt t="379089" x="6965950" y="5518150"/>
          <p14:tracePt t="379104" x="6991350" y="5518150"/>
          <p14:tracePt t="379121" x="7037388" y="5518150"/>
          <p14:tracePt t="379138" x="7062788" y="5518150"/>
          <p14:tracePt t="379155" x="7089775" y="5518150"/>
          <p14:tracePt t="379171" x="7126288" y="5510213"/>
          <p14:tracePt t="379188" x="7153275" y="5500688"/>
          <p14:tracePt t="379204" x="7180263" y="5483225"/>
          <p14:tracePt t="379221" x="7205663" y="5473700"/>
          <p14:tracePt t="379238" x="7224713" y="5456238"/>
          <p14:tracePt t="379273" x="7232650" y="5446713"/>
          <p14:tracePt t="379273" x="7277100" y="5419725"/>
          <p14:tracePt t="379288" x="7286625" y="5402263"/>
          <p14:tracePt t="379305" x="7296150" y="5394325"/>
          <p14:tracePt t="379321" x="7296150" y="5375275"/>
          <p14:tracePt t="379337" x="7304088" y="5357813"/>
          <p14:tracePt t="379355" x="7323138" y="5340350"/>
          <p14:tracePt t="379371" x="7340600" y="5313363"/>
          <p14:tracePt t="379424" x="7340600" y="5303838"/>
          <p14:tracePt t="379440" x="7340600" y="5286375"/>
          <p14:tracePt t="379473" x="7340600" y="5276850"/>
          <p14:tracePt t="379505" x="7340600" y="5268913"/>
          <p14:tracePt t="379536" x="7340600" y="5259388"/>
          <p14:tracePt t="379552" x="7340600" y="5224463"/>
          <p14:tracePt t="379568" x="7331075" y="5224463"/>
          <p14:tracePt t="379577" x="7323138" y="5214938"/>
          <p14:tracePt t="379592" x="7296150" y="5214938"/>
          <p14:tracePt t="379603" x="7277100" y="5205413"/>
          <p14:tracePt t="379608" x="7242175" y="5197475"/>
          <p14:tracePt t="379620" x="7188200" y="5170488"/>
          <p14:tracePt t="379637" x="7153275" y="5160963"/>
          <p14:tracePt t="379654" x="7072313" y="5153025"/>
          <p14:tracePt t="379671" x="7018338" y="5116513"/>
          <p14:tracePt t="379688" x="6946900" y="5108575"/>
          <p14:tracePt t="379705" x="6919913" y="5089525"/>
          <p14:tracePt t="379721" x="6884988" y="5089525"/>
          <p14:tracePt t="379737" x="6823075" y="5072063"/>
          <p14:tracePt t="379754" x="6796088" y="5062538"/>
          <p14:tracePt t="379770" x="6777038" y="5062538"/>
          <p14:tracePt t="379788" x="6751638" y="5054600"/>
          <p14:tracePt t="379804" x="6705600" y="5054600"/>
          <p14:tracePt t="379821" x="6680200" y="5054600"/>
          <p14:tracePt t="379836" x="6626225" y="5054600"/>
          <p14:tracePt t="379854" x="6581775" y="5054600"/>
          <p14:tracePt t="379871" x="6554788" y="5054600"/>
          <p14:tracePt t="379888" x="6537325" y="5054600"/>
          <p14:tracePt t="379904" x="6510338" y="5054600"/>
          <p14:tracePt t="379921" x="6491288" y="5054600"/>
          <p14:tracePt t="379937" x="6456363" y="5054600"/>
          <p14:tracePt t="379954" x="6438900" y="5054600"/>
          <p14:tracePt t="379970" x="6402388" y="5054600"/>
          <p14:tracePt t="379988" x="6384925" y="5062538"/>
          <p14:tracePt t="380033" x="6367463" y="5062538"/>
          <p14:tracePt t="380040" x="6340475" y="5072063"/>
          <p14:tracePt t="380040" x="6330950" y="5072063"/>
          <p14:tracePt t="380056" x="6313488" y="5081588"/>
          <p14:tracePt t="380064" x="6303963" y="5081588"/>
          <p14:tracePt t="380072" x="6286500" y="5099050"/>
          <p14:tracePt t="380112" x="6276975" y="5108575"/>
          <p14:tracePt t="380145" x="6269038" y="5108575"/>
          <p14:tracePt t="380152" x="6259513" y="5116513"/>
          <p14:tracePt t="380168" x="6259513" y="5153025"/>
          <p14:tracePt t="380177" x="6259513" y="5160963"/>
          <p14:tracePt t="380180" x="6269038" y="5187950"/>
          <p14:tracePt t="380186" x="6286500" y="5224463"/>
          <p14:tracePt t="380203" x="6323013" y="5268913"/>
          <p14:tracePt t="380220" x="6348413" y="5295900"/>
          <p14:tracePt t="380237" x="6375400" y="5322888"/>
          <p14:tracePt t="380254" x="6394450" y="5357813"/>
          <p14:tracePt t="380269" x="6419850" y="5375275"/>
          <p14:tracePt t="380287" x="6465888" y="5384800"/>
          <p14:tracePt t="380302" x="6518275" y="5394325"/>
          <p14:tracePt t="380302" x="6545263" y="5394325"/>
          <p14:tracePt t="380321" x="6599238" y="5429250"/>
          <p14:tracePt t="380337" x="6634163" y="5429250"/>
          <p14:tracePt t="380352" x="6680200" y="5429250"/>
          <p14:tracePt t="380369" x="6732588" y="5438775"/>
          <p14:tracePt t="380387" x="6786563" y="5438775"/>
          <p14:tracePt t="380403" x="6813550" y="5456238"/>
          <p14:tracePt t="380420" x="6858000" y="5456238"/>
          <p14:tracePt t="380436" x="6884988" y="5456238"/>
          <p14:tracePt t="380453" x="6911975" y="5456238"/>
          <p14:tracePt t="380470" x="6956425" y="5456238"/>
          <p14:tracePt t="380487" x="7010400" y="5456238"/>
          <p14:tracePt t="380503" x="7045325" y="5456238"/>
          <p14:tracePt t="380503" x="7072313" y="5456238"/>
          <p14:tracePt t="380520" x="7089775" y="5446713"/>
          <p14:tracePt t="380536" x="7180263" y="5402263"/>
          <p14:tracePt t="380553" x="7215188" y="5394325"/>
          <p14:tracePt t="380570" x="7259638" y="5357813"/>
          <p14:tracePt t="380586" x="7277100" y="5348288"/>
          <p14:tracePt t="380602" x="7323138" y="5340350"/>
          <p14:tracePt t="380619" x="7358063" y="5313363"/>
          <p14:tracePt t="380636" x="7394575" y="5295900"/>
          <p14:tracePt t="380653" x="7429500" y="5286375"/>
          <p14:tracePt t="380669" x="7456488" y="5259388"/>
          <p14:tracePt t="380686" x="7466013" y="5251450"/>
          <p14:tracePt t="380702" x="7483475" y="5241925"/>
          <p14:tracePt t="380719" x="7491413" y="5232400"/>
          <p14:tracePt t="380736" x="7491413" y="5214938"/>
          <p14:tracePt t="380753" x="7491413" y="5205413"/>
          <p14:tracePt t="380769" x="7491413" y="5197475"/>
          <p14:tracePt t="380786" x="7491413" y="5180013"/>
          <p14:tracePt t="380802" x="7491413" y="5160963"/>
          <p14:tracePt t="380819" x="7466013" y="5153025"/>
          <p14:tracePt t="380835" x="7402513" y="5126038"/>
          <p14:tracePt t="380853" x="7367588" y="5116513"/>
          <p14:tracePt t="380869" x="7340600" y="5108575"/>
          <p14:tracePt t="380886" x="7304088" y="5108575"/>
          <p14:tracePt t="380903" x="7259638" y="5108575"/>
          <p14:tracePt t="380919" x="7215188" y="5108575"/>
          <p14:tracePt t="380936" x="7143750" y="5108575"/>
          <p14:tracePt t="380953" x="7116763" y="5108575"/>
          <p14:tracePt t="380969" x="7072313" y="5108575"/>
          <p14:tracePt t="380986" x="7037388" y="5108575"/>
          <p14:tracePt t="381002" x="7018338" y="5108575"/>
          <p14:tracePt t="381018" x="6965950" y="5108575"/>
          <p14:tracePt t="381035" x="6919913" y="5108575"/>
          <p14:tracePt t="381053" x="6875463" y="5108575"/>
          <p14:tracePt t="381069" x="6848475" y="5108575"/>
          <p14:tracePt t="381085" x="6823075" y="5108575"/>
          <p14:tracePt t="381101" x="6777038" y="5108575"/>
          <p14:tracePt t="381118" x="6751638" y="5108575"/>
          <p14:tracePt t="381135" x="6715125" y="5108575"/>
          <p14:tracePt t="381135" x="6705600" y="5108575"/>
          <p14:tracePt t="381152" x="6661150" y="5099050"/>
          <p14:tracePt t="381168" x="6608763" y="5099050"/>
          <p14:tracePt t="381185" x="6572250" y="5099050"/>
          <p14:tracePt t="381201" x="6562725" y="5099050"/>
          <p14:tracePt t="381218" x="6537325" y="5099050"/>
          <p14:tracePt t="381235" x="6518275" y="5099050"/>
          <p14:tracePt t="381251" x="6473825" y="5099050"/>
          <p14:tracePt t="381268" x="6456363" y="5099050"/>
          <p14:tracePt t="381286" x="6429375" y="5099050"/>
          <p14:tracePt t="381328" x="6419850" y="5099050"/>
          <p14:tracePt t="381334" x="6411913" y="5099050"/>
          <p14:tracePt t="381339" x="6394450" y="5099050"/>
          <p14:tracePt t="381351" x="6375400" y="5099050"/>
          <p14:tracePt t="381368" x="6367463" y="5099050"/>
          <p14:tracePt t="381424" x="6340475" y="5099050"/>
          <p14:tracePt t="381784" x="6367463" y="5099050"/>
          <p14:tracePt t="381848" x="6375400" y="5099050"/>
          <p14:tracePt t="381924" x="6384925" y="5099050"/>
          <p14:tracePt t="381976" x="6394450" y="5099050"/>
          <p14:tracePt t="381984" x="6411913" y="5099050"/>
          <p14:tracePt t="381992" x="6438900" y="5099050"/>
          <p14:tracePt t="382001" x="6483350" y="5126038"/>
          <p14:tracePt t="382017" x="6518275" y="5126038"/>
          <p14:tracePt t="382034" x="6545263" y="5133975"/>
          <p14:tracePt t="382051" x="6581775" y="5143500"/>
          <p14:tracePt t="382067" x="6616700" y="5143500"/>
          <p14:tracePt t="382083" x="6680200" y="5170488"/>
          <p14:tracePt t="382100" x="6751638" y="5187950"/>
          <p14:tracePt t="382117" x="6823075" y="5205413"/>
          <p14:tracePt t="382134" x="6884988" y="5205413"/>
          <p14:tracePt t="382150" x="6938963" y="5232400"/>
          <p14:tracePt t="382168" x="6983413" y="5232400"/>
          <p14:tracePt t="382183" x="7018338" y="5232400"/>
          <p14:tracePt t="382201" x="7037388" y="5241925"/>
          <p14:tracePt t="382216" x="7062788" y="5241925"/>
          <p14:tracePt t="382234" x="7081838" y="5241925"/>
          <p14:tracePt t="382250" x="7089775" y="5241925"/>
          <p14:tracePt t="382267" x="7116763" y="5241925"/>
          <p14:tracePt t="382304" x="7126288" y="5241925"/>
          <p14:tracePt t="382312" x="7143750" y="5251450"/>
          <p14:tracePt t="382324" x="7180263" y="5259388"/>
          <p14:tracePt t="382333" x="7180263" y="5268913"/>
          <p14:tracePt t="382350" x="7188200" y="5286375"/>
          <p14:tracePt t="382367" x="7188200" y="5295900"/>
          <p14:tracePt t="382383" x="7188200" y="5340350"/>
          <p14:tracePt t="382401" x="7188200" y="5367338"/>
          <p14:tracePt t="382416" x="7161213" y="5419725"/>
          <p14:tracePt t="382433" x="7116763" y="5465763"/>
          <p14:tracePt t="382450" x="7045325" y="5510213"/>
          <p14:tracePt t="382467" x="6991350" y="5527675"/>
          <p14:tracePt t="382483" x="6929438" y="5554663"/>
          <p14:tracePt t="382500" x="6875463" y="5572125"/>
          <p14:tracePt t="382516" x="6823075" y="5589588"/>
          <p14:tracePt t="382534" x="6759575" y="5608638"/>
          <p14:tracePt t="382550" x="6705600" y="5608638"/>
          <p14:tracePt t="382567" x="6653213" y="5608638"/>
          <p14:tracePt t="382583" x="6599238" y="5608638"/>
          <p14:tracePt t="382583" x="6562725" y="5608638"/>
          <p14:tracePt t="382600" x="6510338" y="5608638"/>
          <p14:tracePt t="382617" x="6456363" y="5599113"/>
          <p14:tracePt t="382633" x="6367463" y="5562600"/>
          <p14:tracePt t="382650" x="6323013" y="5537200"/>
          <p14:tracePt t="382667" x="6269038" y="5500688"/>
          <p14:tracePt t="382683" x="6224588" y="5465763"/>
          <p14:tracePt t="382699" x="6161088" y="5419725"/>
          <p14:tracePt t="382716" x="6134100" y="5384800"/>
          <p14:tracePt t="382734" x="6099175" y="5330825"/>
          <p14:tracePt t="382750" x="6072188" y="5259388"/>
          <p14:tracePt t="382767" x="6037263" y="5187950"/>
          <p14:tracePt t="382783" x="6027738" y="5108575"/>
          <p14:tracePt t="382783" x="6027738" y="5081588"/>
          <p14:tracePt t="382801" x="6027738" y="5045075"/>
          <p14:tracePt t="382817" x="6018213" y="5000625"/>
          <p14:tracePt t="382833" x="6018213" y="4983163"/>
          <p14:tracePt t="382850" x="6018213" y="4946650"/>
          <p14:tracePt t="382866" x="6018213" y="4884738"/>
          <p14:tracePt t="382882" x="6018213" y="4822825"/>
          <p14:tracePt t="382900" x="6018213" y="4768850"/>
          <p14:tracePt t="382916" x="6054725" y="4724400"/>
          <p14:tracePt t="382932" x="6062663" y="4705350"/>
          <p14:tracePt t="382949" x="6099175" y="4670425"/>
          <p14:tracePt t="382966" x="6153150" y="4633913"/>
          <p14:tracePt t="382982" x="6197600" y="4598988"/>
          <p14:tracePt t="382982" x="6232525" y="4572000"/>
          <p14:tracePt t="383000" x="6242050" y="4562475"/>
          <p14:tracePt t="383015" x="6296025" y="4537075"/>
          <p14:tracePt t="383033" x="6367463" y="4500563"/>
          <p14:tracePt t="383049" x="6456363" y="4491038"/>
          <p14:tracePt t="383066" x="6537325" y="4473575"/>
          <p14:tracePt t="383082" x="6626225" y="4456113"/>
          <p14:tracePt t="383099" x="6724650" y="4438650"/>
          <p14:tracePt t="383116" x="6786563" y="4438650"/>
          <p14:tracePt t="383132" x="6848475" y="4429125"/>
          <p14:tracePt t="383149" x="6884988" y="4429125"/>
          <p14:tracePt t="383166" x="6919913" y="4429125"/>
          <p14:tracePt t="383182" x="6956425" y="4429125"/>
          <p14:tracePt t="383198" x="7000875" y="4429125"/>
          <p14:tracePt t="383198" x="7010400" y="4429125"/>
          <p14:tracePt t="383217" x="7037388" y="4429125"/>
          <p14:tracePt t="383233" x="7072313" y="4438650"/>
          <p14:tracePt t="383249" x="7116763" y="4465638"/>
          <p14:tracePt t="383265" x="7170738" y="4483100"/>
          <p14:tracePt t="383283" x="7215188" y="4518025"/>
          <p14:tracePt t="383298" x="7242175" y="4527550"/>
          <p14:tracePt t="383316" x="7269163" y="4545013"/>
          <p14:tracePt t="383332" x="7286625" y="4554538"/>
          <p14:tracePt t="383349" x="7323138" y="4581525"/>
          <p14:tracePt t="383365" x="7348538" y="4608513"/>
          <p14:tracePt t="383382" x="7385050" y="4643438"/>
          <p14:tracePt t="383398" x="7402513" y="4660900"/>
          <p14:tracePt t="383415" x="7419975" y="4679950"/>
          <p14:tracePt t="383432" x="7429500" y="4697413"/>
          <p14:tracePt t="383449" x="7439025" y="4714875"/>
          <p14:tracePt t="383465" x="7456488" y="4759325"/>
          <p14:tracePt t="383482" x="7456488" y="4768850"/>
          <p14:tracePt t="383498" x="7456488" y="4795838"/>
          <p14:tracePt t="383515" x="7456488" y="4840288"/>
          <p14:tracePt t="383531" x="7456488" y="4867275"/>
          <p14:tracePt t="383549" x="7473950" y="4911725"/>
          <p14:tracePt t="383565" x="7473950" y="4946650"/>
          <p14:tracePt t="383582" x="7473950" y="4965700"/>
          <p14:tracePt t="383598" x="7473950" y="5000625"/>
          <p14:tracePt t="383615" x="7473950" y="5018088"/>
          <p14:tracePt t="383632" x="7473950" y="5054600"/>
          <p14:tracePt t="383648" x="7473950" y="5089525"/>
          <p14:tracePt t="383665" x="7466013" y="5126038"/>
          <p14:tracePt t="383682" x="7456488" y="5153025"/>
          <p14:tracePt t="383698" x="7446963" y="5170488"/>
          <p14:tracePt t="383715" x="7439025" y="5187950"/>
          <p14:tracePt t="383731" x="7439025" y="5197475"/>
          <p14:tracePt t="383748" x="7412038" y="5232400"/>
          <p14:tracePt t="383765" x="7402513" y="5251450"/>
          <p14:tracePt t="383782" x="7367588" y="5276850"/>
          <p14:tracePt t="383798" x="7348538" y="5295900"/>
          <p14:tracePt t="383814" x="7323138" y="5330825"/>
          <p14:tracePt t="383831" x="7259638" y="5357813"/>
          <p14:tracePt t="383849" x="7205663" y="5384800"/>
          <p14:tracePt t="383864" x="7197725" y="5384800"/>
          <p14:tracePt t="383881" x="7161213" y="5394325"/>
          <p14:tracePt t="383920" x="7153275" y="5402263"/>
          <p14:tracePt t="383931" x="7108825" y="5402263"/>
          <p14:tracePt t="383936" x="7072313" y="5402263"/>
          <p14:tracePt t="383947" x="7037388" y="5402263"/>
          <p14:tracePt t="383964" x="7000875" y="5402263"/>
          <p14:tracePt t="383982" x="6956425" y="5402263"/>
          <p14:tracePt t="383997" x="6938963" y="5402263"/>
          <p14:tracePt t="384015" x="6902450" y="5402263"/>
          <p14:tracePt t="384031" x="6858000" y="5402263"/>
          <p14:tracePt t="384031" x="6840538" y="5402263"/>
          <p14:tracePt t="384048" x="6813550" y="5402263"/>
          <p14:tracePt t="384064" x="6796088" y="5402263"/>
          <p14:tracePt t="384081" x="6759575" y="5394325"/>
          <p14:tracePt t="384098" x="6724650" y="5394325"/>
          <p14:tracePt t="384114" x="6697663" y="5384800"/>
          <p14:tracePt t="384130" x="6670675" y="5384800"/>
          <p14:tracePt t="384147" x="6643688" y="5384800"/>
          <p14:tracePt t="384164" x="6616700" y="5357813"/>
          <p14:tracePt t="384181" x="6572250" y="5348288"/>
          <p14:tracePt t="384198" x="6545263" y="5340350"/>
          <p14:tracePt t="384214" x="6456363" y="5303838"/>
          <p14:tracePt t="384230" x="6429375" y="5286375"/>
          <p14:tracePt t="384248" x="6394450" y="5268913"/>
          <p14:tracePt t="384264" x="6375400" y="5251450"/>
          <p14:tracePt t="384281" x="6348413" y="5232400"/>
          <p14:tracePt t="384297" x="6323013" y="5224463"/>
          <p14:tracePt t="384314" x="6296025" y="5187950"/>
          <p14:tracePt t="384331" x="6259513" y="5170488"/>
          <p14:tracePt t="384347" x="6232525" y="5153025"/>
          <p14:tracePt t="384364" x="6215063" y="5133975"/>
          <p14:tracePt t="384381" x="6188075" y="5089525"/>
          <p14:tracePt t="384397" x="6170613" y="5054600"/>
          <p14:tracePt t="384415" x="6170613" y="5018088"/>
          <p14:tracePt t="384430" x="6170613" y="4983163"/>
          <p14:tracePt t="384448" x="6170613" y="4956175"/>
          <p14:tracePt t="384463" x="6170613" y="4894263"/>
          <p14:tracePt t="384481" x="6170613" y="4848225"/>
          <p14:tracePt t="384497" x="6205538" y="4803775"/>
          <p14:tracePt t="384513" x="6251575" y="4759325"/>
          <p14:tracePt t="384530" x="6313488" y="4714875"/>
          <p14:tracePt t="384547" x="6367463" y="4705350"/>
          <p14:tracePt t="384564" x="6473825" y="4652963"/>
          <p14:tracePt t="384581" x="6554788" y="4643438"/>
          <p14:tracePt t="384596" x="6626225" y="4616450"/>
          <p14:tracePt t="384614" x="6670675" y="4616450"/>
          <p14:tracePt t="384630" x="6724650" y="4616450"/>
          <p14:tracePt t="384648" x="6759575" y="4616450"/>
          <p14:tracePt t="384663" x="6823075" y="4616450"/>
          <p14:tracePt t="384681" x="6848475" y="4660900"/>
          <p14:tracePt t="384697" x="6848475" y="4714875"/>
          <p14:tracePt t="384713" x="6848475" y="4768850"/>
          <p14:tracePt t="384730" x="6848475" y="4803775"/>
          <p14:tracePt t="384746" x="6848475" y="4840288"/>
          <p14:tracePt t="384764" x="6813550" y="4894263"/>
          <p14:tracePt t="384780" x="6751638" y="4929188"/>
          <p14:tracePt t="384796" x="6715125" y="4938713"/>
          <p14:tracePt t="384813" x="6697663" y="4946650"/>
          <p14:tracePt t="384829" x="6661150" y="4946650"/>
          <p14:tracePt t="384847" x="6643688" y="4946650"/>
          <p14:tracePt t="384863" x="6608763" y="4956175"/>
          <p14:tracePt t="384863" x="6589713" y="4956175"/>
          <p14:tracePt t="384880" x="6562725" y="4956175"/>
          <p14:tracePt t="384897" x="6537325" y="4965700"/>
          <p14:tracePt t="384913" x="6527800" y="4973638"/>
          <p14:tracePt t="384929" x="6518275" y="4983163"/>
          <p14:tracePt t="384976" x="6510338" y="4983163"/>
          <p14:tracePt t="384984" x="6491288" y="5000625"/>
          <p14:tracePt t="384996" x="6483350" y="5010150"/>
          <p14:tracePt t="384998" x="6438900" y="5045075"/>
          <p14:tracePt t="385013" x="6402388" y="5072063"/>
          <p14:tracePt t="385029" x="6384925" y="5089525"/>
          <p14:tracePt t="385046" x="6375400" y="5099050"/>
          <p14:tracePt t="385063" x="6357938" y="5133975"/>
          <p14:tracePt t="385080" x="6330950" y="5180013"/>
          <p14:tracePt t="385097" x="6242050" y="5251450"/>
          <p14:tracePt t="385113" x="6170613" y="5313363"/>
          <p14:tracePt t="385129" x="6099175" y="5348288"/>
          <p14:tracePt t="385147" x="6037263" y="5384800"/>
          <p14:tracePt t="385162" x="5919788" y="5446713"/>
          <p14:tracePt t="385179" x="5786438" y="5518150"/>
          <p14:tracePt t="385197" x="5634038" y="5616575"/>
          <p14:tracePt t="385213" x="5545138" y="5670550"/>
          <p14:tracePt t="385230" x="5491163" y="5697538"/>
          <p14:tracePt t="385246" x="5456238" y="5715000"/>
          <p14:tracePt t="385263" x="5411788" y="5759450"/>
          <p14:tracePt t="385280" x="5322888" y="5776913"/>
          <p14:tracePt t="385297" x="5214938" y="5830888"/>
          <p14:tracePt t="385312" x="5133975" y="5830888"/>
          <p14:tracePt t="385329" x="5081588" y="5840413"/>
          <p14:tracePt t="385346" x="4983163" y="5840413"/>
          <p14:tracePt t="385363" x="4875213" y="5840413"/>
          <p14:tracePt t="385379" x="4759325" y="5840413"/>
          <p14:tracePt t="385396" x="4625975" y="5840413"/>
          <p14:tracePt t="385412" x="4537075" y="5840413"/>
          <p14:tracePt t="385429" x="4456113" y="5822950"/>
          <p14:tracePt t="385445" x="4419600" y="5822950"/>
          <p14:tracePt t="385462" x="4375150" y="5813425"/>
          <p14:tracePt t="385479" x="4295775" y="5795963"/>
          <p14:tracePt t="385496" x="4170363" y="5741988"/>
          <p14:tracePt t="385513" x="4116388" y="5732463"/>
          <p14:tracePt t="385528" x="4044950" y="5705475"/>
          <p14:tracePt t="385545" x="3946525" y="5688013"/>
          <p14:tracePt t="385562" x="3840163" y="5670550"/>
          <p14:tracePt t="385578" x="3776663" y="5634038"/>
          <p14:tracePt t="385595" x="3724275" y="5616575"/>
          <p14:tracePt t="385612" x="3616325" y="5562600"/>
          <p14:tracePt t="385629" x="3544888" y="5537200"/>
          <p14:tracePt t="385645" x="3517900" y="5500688"/>
          <p14:tracePt t="385688" x="3509963" y="5483225"/>
          <p14:tracePt t="385696" x="3509963" y="5446713"/>
          <p14:tracePt t="385697" x="3554413" y="5375275"/>
          <p14:tracePt t="385713" x="3652838" y="5241925"/>
          <p14:tracePt t="385729" x="3768725" y="5170488"/>
          <p14:tracePt t="385746" x="3867150" y="5116513"/>
          <p14:tracePt t="385762" x="4152900" y="5116513"/>
          <p14:tracePt t="385778" x="4572000" y="5116513"/>
          <p14:tracePt t="385795" x="4875213" y="5143500"/>
          <p14:tracePt t="385812" x="5062538" y="5205413"/>
          <p14:tracePt t="385829" x="5205413" y="5232400"/>
          <p14:tracePt t="385845" x="5303838" y="5268913"/>
          <p14:tracePt t="385862" x="5411788" y="5286375"/>
          <p14:tracePt t="385878" x="5491163" y="5286375"/>
          <p14:tracePt t="385895" x="5589588" y="5286375"/>
          <p14:tracePt t="385912" x="5705475" y="5276850"/>
          <p14:tracePt t="385929" x="5822950" y="5259388"/>
          <p14:tracePt t="385945" x="5991225" y="5214938"/>
          <p14:tracePt t="385962" x="6394450" y="5160963"/>
          <p14:tracePt t="385978" x="6742113" y="5108575"/>
          <p14:tracePt t="385995" x="7010400" y="5072063"/>
          <p14:tracePt t="386011" x="7232650" y="5027613"/>
          <p14:tracePt t="386028" x="7296150" y="5010150"/>
          <p14:tracePt t="386072" x="7304088" y="5010150"/>
          <p14:tracePt t="386081" x="7340600" y="5010150"/>
          <p14:tracePt t="386087" x="7348538" y="5010150"/>
          <p14:tracePt t="386094" x="7375525" y="5010150"/>
          <p14:tracePt t="386111" x="7385050" y="5010150"/>
          <p14:tracePt t="386184" x="7375525" y="5010150"/>
          <p14:tracePt t="386192" x="7331075" y="5010150"/>
          <p14:tracePt t="386200" x="7259638" y="5010150"/>
          <p14:tracePt t="386208" x="7197725" y="5010150"/>
          <p14:tracePt t="386216" x="7062788" y="5010150"/>
          <p14:tracePt t="386228" x="6848475" y="5010150"/>
          <p14:tracePt t="386244" x="6670675" y="5037138"/>
          <p14:tracePt t="386261" x="6537325" y="5045075"/>
          <p14:tracePt t="386278" x="6313488" y="5062538"/>
          <p14:tracePt t="386295" x="6045200" y="5116513"/>
          <p14:tracePt t="386311" x="5830888" y="5116513"/>
          <p14:tracePt t="386311" x="5741988" y="5116513"/>
          <p14:tracePt t="386329" x="5599113" y="5116513"/>
          <p14:tracePt t="386344" x="5562600" y="5116513"/>
          <p14:tracePt t="386362" x="5527675" y="5116513"/>
          <p14:tracePt t="386377" x="5500688" y="5116513"/>
          <p14:tracePt t="386395" x="5465763" y="5116513"/>
          <p14:tracePt t="386411" x="5411788" y="5116513"/>
          <p14:tracePt t="386428" x="5357813" y="5116513"/>
          <p14:tracePt t="386444" x="5286375" y="5116513"/>
          <p14:tracePt t="386461" x="5187950" y="5126038"/>
          <p14:tracePt t="386477" x="5099050" y="5143500"/>
          <p14:tracePt t="386495" x="5037138" y="5143500"/>
          <p14:tracePt t="386510" x="5000625" y="5143500"/>
          <p14:tracePt t="386510" x="4973638" y="5143500"/>
          <p14:tracePt t="386528" x="4919663" y="5143500"/>
          <p14:tracePt t="386544" x="4848225" y="5143500"/>
          <p14:tracePt t="386561" x="4795838" y="5143500"/>
          <p14:tracePt t="386577" x="4759325" y="5143500"/>
          <p14:tracePt t="386594" x="4732338" y="5143500"/>
          <p14:tracePt t="386611" x="4697413" y="5143500"/>
          <p14:tracePt t="386627" x="4660900" y="5143500"/>
          <p14:tracePt t="386644" x="4625975" y="5143500"/>
          <p14:tracePt t="386660" x="4589463" y="5143500"/>
          <p14:tracePt t="386677" x="4562475" y="5143500"/>
          <p14:tracePt t="386694" x="4527550" y="5143500"/>
          <p14:tracePt t="387065" x="4500563" y="5160963"/>
          <p14:tracePt t="387072" x="4491038" y="5170488"/>
          <p14:tracePt t="387077" x="4446588" y="5180013"/>
          <p14:tracePt t="387093" x="4394200" y="5187950"/>
          <p14:tracePt t="387093" x="4295775" y="5187950"/>
          <p14:tracePt t="387110" x="3990975" y="5241925"/>
          <p14:tracePt t="387126" x="3608388" y="5241925"/>
          <p14:tracePt t="387143" x="2901950" y="5241925"/>
          <p14:tracePt t="387159" x="1803400" y="5241925"/>
          <p14:tracePt t="387177" x="1401763" y="5241925"/>
          <p14:tracePt t="387193" x="1160463" y="5241925"/>
          <p14:tracePt t="387209" x="1044575" y="5241925"/>
          <p14:tracePt t="387226" x="1017588" y="5241925"/>
          <p14:tracePt t="387243" x="1000125" y="5241925"/>
          <p14:tracePt t="387360" x="990600" y="5241925"/>
          <p14:tracePt t="387497" x="1027113" y="5251450"/>
          <p14:tracePt t="387504" x="1044575" y="5268913"/>
          <p14:tracePt t="387512" x="1062038" y="5268913"/>
          <p14:tracePt t="387521" x="1098550" y="5276850"/>
          <p14:tracePt t="387528" x="1133475" y="5276850"/>
          <p14:tracePt t="387543" x="1196975" y="5303838"/>
          <p14:tracePt t="387559" x="1303338" y="5313363"/>
          <p14:tracePt t="387577" x="1401763" y="5322888"/>
          <p14:tracePt t="387593" x="1517650" y="5340350"/>
          <p14:tracePt t="387610" x="1616075" y="5367338"/>
          <p14:tracePt t="387625" x="1670050" y="5367338"/>
          <p14:tracePt t="387643" x="1714500" y="5367338"/>
          <p14:tracePt t="387659" x="1758950" y="5367338"/>
          <p14:tracePt t="387676" x="1795463" y="5367338"/>
          <p14:tracePt t="387693" x="1812925" y="5367338"/>
          <p14:tracePt t="387709" x="1839913" y="5357813"/>
          <p14:tracePt t="387726" x="1857375" y="5357813"/>
          <p14:tracePt t="387742" x="1866900" y="5357813"/>
          <p14:tracePt t="387799" x="0" y="0"/>
        </p14:tracePtLst>
        <p14:tracePtLst>
          <p14:tracePt t="415957" x="2822575" y="6099175"/>
          <p14:tracePt t="416038" x="2847975" y="6099175"/>
          <p14:tracePt t="416048" x="2867025" y="6099175"/>
          <p14:tracePt t="416056" x="2901950" y="6081713"/>
          <p14:tracePt t="416064" x="2911475" y="6072188"/>
          <p14:tracePt t="416072" x="3027363" y="6018213"/>
          <p14:tracePt t="416085" x="3133725" y="5965825"/>
          <p14:tracePt t="416101" x="3276600" y="5911850"/>
          <p14:tracePt t="416118" x="3340100" y="5884863"/>
          <p14:tracePt t="416134" x="3367088" y="5867400"/>
          <p14:tracePt t="416134" x="3375025" y="5857875"/>
          <p14:tracePt t="416152" x="3384550" y="5848350"/>
          <p14:tracePt t="416200" x="3384550" y="5840413"/>
          <p14:tracePt t="416248" x="3384550" y="5830888"/>
          <p14:tracePt t="416256" x="3348038" y="5803900"/>
          <p14:tracePt t="416263" x="3313113" y="5795963"/>
          <p14:tracePt t="416270" x="3251200" y="5786438"/>
          <p14:tracePt t="416285" x="3160713" y="5759450"/>
          <p14:tracePt t="416301" x="3116263" y="5732463"/>
          <p14:tracePt t="416318" x="3036888" y="5715000"/>
          <p14:tracePt t="416334" x="2965450" y="5688013"/>
          <p14:tracePt t="416352" x="2901950" y="5670550"/>
          <p14:tracePt t="416352" x="2867025" y="5653088"/>
          <p14:tracePt t="416367" x="2795588" y="5616575"/>
          <p14:tracePt t="416384" x="2724150" y="5599113"/>
          <p14:tracePt t="416400" x="2705100" y="5599113"/>
          <p14:tracePt t="416418" x="2670175" y="5581650"/>
          <p14:tracePt t="416434" x="2660650" y="5572125"/>
          <p14:tracePt t="416451" x="2625725" y="5572125"/>
          <p14:tracePt t="416467" x="2608263" y="5572125"/>
          <p14:tracePt t="416484" x="2589213" y="5572125"/>
          <p14:tracePt t="416501" x="2581275" y="5572125"/>
          <p14:tracePt t="416552" x="2571750" y="5572125"/>
          <p14:tracePt t="416560" x="2544763" y="5589588"/>
          <p14:tracePt t="416568" x="2536825" y="5599113"/>
          <p14:tracePt t="416574" x="2500313" y="5634038"/>
          <p14:tracePt t="416584" x="2465388" y="5759450"/>
          <p14:tracePt t="416601" x="2411413" y="5867400"/>
          <p14:tracePt t="416617" x="2384425" y="5911850"/>
          <p14:tracePt t="416633" x="2384425" y="5938838"/>
          <p14:tracePt t="416651" x="2384425" y="5965825"/>
          <p14:tracePt t="416667" x="2384425" y="6000750"/>
          <p14:tracePt t="416684" x="2419350" y="6010275"/>
          <p14:tracePt t="416701" x="2473325" y="6010275"/>
          <p14:tracePt t="416717" x="2554288" y="6010275"/>
          <p14:tracePt t="416734" x="2652713" y="6010275"/>
          <p14:tracePt t="416751" x="2847975" y="6010275"/>
          <p14:tracePt t="416767" x="3187700" y="5919788"/>
          <p14:tracePt t="416785" x="3322638" y="5795963"/>
          <p14:tracePt t="416801" x="3357563" y="5741988"/>
          <p14:tracePt t="416817" x="3375025" y="5697538"/>
          <p14:tracePt t="416834" x="3375025" y="5680075"/>
          <p14:tracePt t="416850" x="3340100" y="5643563"/>
          <p14:tracePt t="416867" x="3241675" y="5572125"/>
          <p14:tracePt t="416883" x="3098800" y="5527675"/>
          <p14:tracePt t="416900" x="2938463" y="5500688"/>
          <p14:tracePt t="416917" x="2776538" y="5473700"/>
          <p14:tracePt t="416933" x="2589213" y="5429250"/>
          <p14:tracePt t="416950" x="2455863" y="5429250"/>
          <p14:tracePt t="416968" x="2384425" y="5429250"/>
          <p14:tracePt t="416984" x="2339975" y="5429250"/>
          <p14:tracePt t="417001" x="2303463" y="5438775"/>
          <p14:tracePt t="417017" x="2259013" y="5491163"/>
          <p14:tracePt t="417034" x="2224088" y="5537200"/>
          <p14:tracePt t="417051" x="2214563" y="5581650"/>
          <p14:tracePt t="417067" x="2179638" y="5653088"/>
          <p14:tracePt t="417083" x="2179638" y="5732463"/>
          <p14:tracePt t="417101" x="2197100" y="5786438"/>
          <p14:tracePt t="417117" x="2268538" y="5840413"/>
          <p14:tracePt t="417133" x="2322513" y="5857875"/>
          <p14:tracePt t="417149" x="2366963" y="5857875"/>
          <p14:tracePt t="417166" x="2438400" y="5884863"/>
          <p14:tracePt t="417183" x="2527300" y="5884863"/>
          <p14:tracePt t="417201" x="2608263" y="5884863"/>
          <p14:tracePt t="417216" x="2705100" y="5884863"/>
          <p14:tracePt t="417233" x="2759075" y="5884863"/>
          <p14:tracePt t="417249" x="2795588" y="5884863"/>
          <p14:tracePt t="417297" x="2803525" y="5884863"/>
          <p14:tracePt t="417304" x="2813050" y="5884863"/>
          <p14:tracePt t="417312" x="2830513" y="5875338"/>
          <p14:tracePt t="417344" x="2857500" y="5867400"/>
          <p14:tracePt t="417385" x="2874963" y="5857875"/>
          <p14:tracePt t="417392" x="2884488" y="5848350"/>
          <p14:tracePt t="417504" x="2901950" y="5840413"/>
          <p14:tracePt t="417512" x="2911475" y="5840413"/>
          <p14:tracePt t="417528" x="2919413" y="5840413"/>
          <p14:tracePt t="417536" x="2928938" y="5840413"/>
          <p14:tracePt t="417544" x="2946400" y="5840413"/>
          <p14:tracePt t="417558" x="2955925" y="5840413"/>
          <p14:tracePt t="417566" x="2965450" y="5840413"/>
          <p14:tracePt t="417608" x="2990850" y="5840413"/>
          <p14:tracePt t="417616" x="3000375" y="5840413"/>
          <p14:tracePt t="417648" x="3009900" y="5840413"/>
          <p14:tracePt t="417656" x="3036888" y="5848350"/>
          <p14:tracePt t="417657" x="3044825" y="5848350"/>
          <p14:tracePt t="417665" x="3062288" y="5848350"/>
          <p14:tracePt t="417682" x="3071813" y="5848350"/>
          <p14:tracePt t="417700" x="3098800" y="5848350"/>
          <p14:tracePt t="417716" x="3108325" y="5848350"/>
          <p14:tracePt t="417732" x="3116263" y="5857875"/>
          <p14:tracePt t="417749" x="3197225" y="5857875"/>
          <p14:tracePt t="417766" x="3259138" y="5857875"/>
          <p14:tracePt t="417782" x="3330575" y="5857875"/>
          <p14:tracePt t="417782" x="3367088" y="5857875"/>
          <p14:tracePt t="417800" x="3411538" y="5857875"/>
          <p14:tracePt t="417816" x="3429000" y="5857875"/>
          <p14:tracePt t="417832" x="3438525" y="5857875"/>
          <p14:tracePt t="417849" x="3446463" y="5857875"/>
          <p14:tracePt t="417866" x="3482975" y="5857875"/>
          <p14:tracePt t="417882" x="3517900" y="5822950"/>
          <p14:tracePt t="417899" x="3562350" y="5795963"/>
          <p14:tracePt t="417915" x="3759200" y="5697538"/>
          <p14:tracePt t="417932" x="4054475" y="5616575"/>
          <p14:tracePt t="417948" x="4330700" y="5581650"/>
          <p14:tracePt t="417966" x="4598988" y="5527675"/>
          <p14:tracePt t="417982" x="4813300" y="5527675"/>
          <p14:tracePt t="417999" x="4946650" y="5518150"/>
          <p14:tracePt t="418015" x="5018088" y="5518150"/>
          <p14:tracePt t="418032" x="5045075" y="5510213"/>
          <p14:tracePt t="418048" x="5081588" y="5510213"/>
          <p14:tracePt t="418065" x="5108575" y="5510213"/>
          <p14:tracePt t="418082" x="5143500" y="5510213"/>
          <p14:tracePt t="418128" x="5153025" y="5510213"/>
          <p14:tracePt t="418136" x="5160963" y="5510213"/>
          <p14:tracePt t="418144" x="5197475" y="5510213"/>
          <p14:tracePt t="418144" x="5205413" y="5510213"/>
          <p14:tracePt t="418153" x="5251450" y="5510213"/>
          <p14:tracePt t="418165" x="5313363" y="5510213"/>
          <p14:tracePt t="418182" x="5375275" y="5510213"/>
          <p14:tracePt t="418199" x="5394325" y="5518150"/>
          <p14:tracePt t="418272" x="5394325" y="5527675"/>
          <p14:tracePt t="418280" x="5394325" y="5572125"/>
          <p14:tracePt t="418287" x="5394325" y="5626100"/>
          <p14:tracePt t="418298" x="5375275" y="5715000"/>
          <p14:tracePt t="418314" x="5367338" y="5768975"/>
          <p14:tracePt t="418331" x="5340350" y="5822950"/>
          <p14:tracePt t="418348" x="5313363" y="5884863"/>
          <p14:tracePt t="418364" x="5295900" y="5911850"/>
          <p14:tracePt t="418381" x="5295900" y="5929313"/>
          <p14:tracePt t="418398" x="5276850" y="5946775"/>
          <p14:tracePt t="418414" x="5251450" y="5983288"/>
          <p14:tracePt t="418431" x="5143500" y="6010275"/>
          <p14:tracePt t="418448" x="5072063" y="6027738"/>
          <p14:tracePt t="418465" x="5018088" y="6054725"/>
          <p14:tracePt t="418481" x="4983163" y="6062663"/>
          <p14:tracePt t="418498" x="4956175" y="6072188"/>
          <p14:tracePt t="418514" x="4911725" y="6089650"/>
          <p14:tracePt t="418531" x="4857750" y="6089650"/>
          <p14:tracePt t="418549" x="4813300" y="6108700"/>
          <p14:tracePt t="418564" x="4751388" y="6108700"/>
          <p14:tracePt t="418581" x="4697413" y="6108700"/>
          <p14:tracePt t="418597" x="4616450" y="6108700"/>
          <p14:tracePt t="418614" x="4518025" y="6108700"/>
          <p14:tracePt t="418631" x="4259263" y="6108700"/>
          <p14:tracePt t="418648" x="4170363" y="6143625"/>
          <p14:tracePt t="418664" x="4071938" y="6143625"/>
          <p14:tracePt t="418681" x="4017963" y="6143625"/>
          <p14:tracePt t="418697" x="3965575" y="6143625"/>
          <p14:tracePt t="418714" x="3911600" y="6143625"/>
          <p14:tracePt t="418731" x="3857625" y="6143625"/>
          <p14:tracePt t="418748" x="3751263" y="6143625"/>
          <p14:tracePt t="418764" x="3670300" y="6143625"/>
          <p14:tracePt t="418781" x="3625850" y="6143625"/>
          <p14:tracePt t="418798" x="3608388" y="6143625"/>
          <p14:tracePt t="418815" x="3562350" y="6143625"/>
          <p14:tracePt t="418830" x="3536950" y="6143625"/>
          <p14:tracePt t="418847" x="3465513" y="6116638"/>
          <p14:tracePt t="418864" x="3419475" y="6108700"/>
          <p14:tracePt t="418881" x="3402013" y="6099175"/>
          <p14:tracePt t="418897" x="3384550" y="6089650"/>
          <p14:tracePt t="418944" x="3375025" y="6089650"/>
          <p14:tracePt t="418952" x="3367088" y="6081713"/>
          <p14:tracePt t="418969" x="3367088" y="6062663"/>
          <p14:tracePt t="418984" x="3367088" y="6045200"/>
          <p14:tracePt t="419000" x="3384550" y="5991225"/>
          <p14:tracePt t="419014" x="3394075" y="5983288"/>
          <p14:tracePt t="419015" x="3438525" y="5956300"/>
          <p14:tracePt t="419030" x="3509963" y="5919788"/>
          <p14:tracePt t="419030" x="3536950" y="5911850"/>
          <p14:tracePt t="419064" x="3633788" y="5857875"/>
          <p14:tracePt t="419065" x="3759200" y="5822950"/>
          <p14:tracePt t="419081" x="3848100" y="5751513"/>
          <p14:tracePt t="419097" x="3919538" y="5715000"/>
          <p14:tracePt t="419114" x="4010025" y="5680075"/>
          <p14:tracePt t="419130" x="4062413" y="5670550"/>
          <p14:tracePt t="419147" x="4133850" y="5643563"/>
          <p14:tracePt t="419163" x="4251325" y="5608638"/>
          <p14:tracePt t="419181" x="4322763" y="5599113"/>
          <p14:tracePt t="419197" x="4411663" y="5562600"/>
          <p14:tracePt t="419214" x="4465638" y="5562600"/>
          <p14:tracePt t="419230" x="4537075" y="5562600"/>
          <p14:tracePt t="419248" x="4589463" y="5562600"/>
          <p14:tracePt t="419264" x="4705350" y="5562600"/>
          <p14:tracePt t="419281" x="4759325" y="5562600"/>
          <p14:tracePt t="419297" x="4830763" y="5562600"/>
          <p14:tracePt t="419314" x="4902200" y="5572125"/>
          <p14:tracePt t="419330" x="4965700" y="5581650"/>
          <p14:tracePt t="419347" x="5054600" y="5626100"/>
          <p14:tracePt t="419363" x="5126038" y="5634038"/>
          <p14:tracePt t="419381" x="5214938" y="5680075"/>
          <p14:tracePt t="419396" x="5241925" y="5688013"/>
          <p14:tracePt t="419414" x="5251450" y="5688013"/>
          <p14:tracePt t="419448" x="5286375" y="5697538"/>
          <p14:tracePt t="419449" x="5295900" y="5715000"/>
          <p14:tracePt t="419463" x="5303838" y="5724525"/>
          <p14:tracePt t="419480" x="5303838" y="5732463"/>
          <p14:tracePt t="419496" x="5303838" y="5741988"/>
          <p14:tracePt t="419513" x="5303838" y="5776913"/>
          <p14:tracePt t="419529" x="5303838" y="5813425"/>
          <p14:tracePt t="419547" x="5303838" y="5840413"/>
          <p14:tracePt t="419563" x="5303838" y="5884863"/>
          <p14:tracePt t="419580" x="5303838" y="5911850"/>
          <p14:tracePt t="419596" x="5303838" y="5938838"/>
          <p14:tracePt t="419613" x="5268913" y="5956300"/>
          <p14:tracePt t="419630" x="5241925" y="5983288"/>
          <p14:tracePt t="419647" x="5205413" y="6018213"/>
          <p14:tracePt t="419663" x="5180013" y="6037263"/>
          <p14:tracePt t="419663" x="5170488" y="6045200"/>
          <p14:tracePt t="419680" x="5126038" y="6054725"/>
          <p14:tracePt t="419696" x="5072063" y="6081713"/>
          <p14:tracePt t="419713" x="5037138" y="6081713"/>
          <p14:tracePt t="419729" x="4973638" y="6089650"/>
          <p14:tracePt t="419746" x="4902200" y="6108700"/>
          <p14:tracePt t="419763" x="4830763" y="6108700"/>
          <p14:tracePt t="419781" x="4786313" y="6116638"/>
          <p14:tracePt t="419796" x="4732338" y="6116638"/>
          <p14:tracePt t="419813" x="4687888" y="6116638"/>
          <p14:tracePt t="419829" x="4625975" y="6116638"/>
          <p14:tracePt t="419846" x="4589463" y="6116638"/>
          <p14:tracePt t="419863" x="4537075" y="6116638"/>
          <p14:tracePt t="419863" x="4518025" y="6116638"/>
          <p14:tracePt t="419881" x="4456113" y="6116638"/>
          <p14:tracePt t="419896" x="4375150" y="6116638"/>
          <p14:tracePt t="419913" x="4303713" y="6116638"/>
          <p14:tracePt t="419929" x="4241800" y="6116638"/>
          <p14:tracePt t="419946" x="4170363" y="6116638"/>
          <p14:tracePt t="419962" x="4125913" y="6116638"/>
          <p14:tracePt t="419979" x="4071938" y="6116638"/>
          <p14:tracePt t="419996" x="4037013" y="6116638"/>
          <p14:tracePt t="420012" x="4010025" y="6089650"/>
          <p14:tracePt t="420029" x="3956050" y="6081713"/>
          <p14:tracePt t="420046" x="3902075" y="6072188"/>
          <p14:tracePt t="420062" x="3840163" y="6062663"/>
          <p14:tracePt t="420079" x="3795713" y="6037263"/>
          <p14:tracePt t="420095" x="3759200" y="6027738"/>
          <p14:tracePt t="420112" x="3741738" y="6018213"/>
          <p14:tracePt t="420128" x="3697288" y="6010275"/>
          <p14:tracePt t="420146" x="3660775" y="6010275"/>
          <p14:tracePt t="420162" x="3633788" y="5983288"/>
          <p14:tracePt t="420179" x="3598863" y="5973763"/>
          <p14:tracePt t="420196" x="3581400" y="5965825"/>
          <p14:tracePt t="420212" x="3562350" y="5946775"/>
          <p14:tracePt t="420229" x="3544888" y="5938838"/>
          <p14:tracePt t="420246" x="3536950" y="5919788"/>
          <p14:tracePt t="420280" x="3536950" y="5911850"/>
          <p14:tracePt t="420281" x="3536950" y="5884863"/>
          <p14:tracePt t="420295" x="3536950" y="5848350"/>
          <p14:tracePt t="420312" x="3536950" y="5822950"/>
          <p14:tracePt t="420329" x="3536950" y="5813425"/>
          <p14:tracePt t="420345" x="3544888" y="5776913"/>
          <p14:tracePt t="420363" x="3598863" y="5776913"/>
          <p14:tracePt t="420378" x="3660775" y="5759450"/>
          <p14:tracePt t="420395" x="3759200" y="5759450"/>
          <p14:tracePt t="420412" x="3875088" y="5751513"/>
          <p14:tracePt t="420429" x="3973513" y="5751513"/>
          <p14:tracePt t="420445" x="4089400" y="5751513"/>
          <p14:tracePt t="420462" x="4179888" y="5751513"/>
          <p14:tracePt t="420478" x="4268788" y="5751513"/>
          <p14:tracePt t="420495" x="4367213" y="5751513"/>
          <p14:tracePt t="420512" x="4446588" y="5751513"/>
          <p14:tracePt t="420528" x="4510088" y="5751513"/>
          <p14:tracePt t="420545" x="4562475" y="5751513"/>
          <p14:tracePt t="420561" x="4643438" y="5751513"/>
          <p14:tracePt t="420578" x="4697413" y="5751513"/>
          <p14:tracePt t="420595" x="4751388" y="5751513"/>
          <p14:tracePt t="420611" x="4795838" y="5751513"/>
          <p14:tracePt t="420628" x="4822825" y="5751513"/>
          <p14:tracePt t="420644" x="4848225" y="5751513"/>
          <p14:tracePt t="420661" x="4867275" y="5751513"/>
          <p14:tracePt t="420678" x="4911725" y="5751513"/>
          <p14:tracePt t="420695" x="4946650" y="5751513"/>
          <p14:tracePt t="420711" x="4965700" y="5751513"/>
          <p14:tracePt t="420729" x="4973638" y="5751513"/>
          <p14:tracePt t="420744" x="4991100" y="5751513"/>
          <p14:tracePt t="420761" x="5018088" y="5768975"/>
          <p14:tracePt t="420778" x="5045075" y="5776913"/>
          <p14:tracePt t="420795" x="5081588" y="5795963"/>
          <p14:tracePt t="420811" x="5108575" y="5830888"/>
          <p14:tracePt t="420828" x="5126038" y="5848350"/>
          <p14:tracePt t="420864" x="5143500" y="5875338"/>
          <p14:tracePt t="420880" x="5143500" y="5884863"/>
          <p14:tracePt t="420887" x="5160963" y="5902325"/>
          <p14:tracePt t="420894" x="5160963" y="5919788"/>
          <p14:tracePt t="420911" x="5160963" y="5956300"/>
          <p14:tracePt t="420928" x="5160963" y="5965825"/>
          <p14:tracePt t="420944" x="5160963" y="5973763"/>
          <p14:tracePt t="420961" x="5160963" y="5991225"/>
          <p14:tracePt t="420977" x="5160963" y="6010275"/>
          <p14:tracePt t="421020" x="5160963" y="6018213"/>
          <p14:tracePt t="421032" x="5160963" y="6027738"/>
          <p14:tracePt t="421048" x="5160963" y="6037263"/>
          <p14:tracePt t="421064" x="5153025" y="6045200"/>
          <p14:tracePt t="421080" x="5133975" y="6062663"/>
          <p14:tracePt t="421096" x="5108575" y="6072188"/>
          <p14:tracePt t="421111" x="5072063" y="6072188"/>
          <p14:tracePt t="421112" x="5010150" y="6089650"/>
          <p14:tracePt t="421128" x="4956175" y="6089650"/>
          <p14:tracePt t="421144" x="4902200" y="6099175"/>
          <p14:tracePt t="421161" x="4822825" y="6108700"/>
          <p14:tracePt t="421178" x="4759325" y="6116638"/>
          <p14:tracePt t="421194" x="4679950" y="6134100"/>
          <p14:tracePt t="421210" x="4625975" y="6143625"/>
          <p14:tracePt t="421228" x="4572000" y="6143625"/>
          <p14:tracePt t="421244" x="4510088" y="6161088"/>
          <p14:tracePt t="421261" x="4446588" y="6161088"/>
          <p14:tracePt t="421278" x="4384675" y="6180138"/>
          <p14:tracePt t="421294" x="4348163" y="6180138"/>
          <p14:tracePt t="421311" x="4322763" y="6180138"/>
          <p14:tracePt t="421328" x="4241800" y="6180138"/>
          <p14:tracePt t="421344" x="4187825" y="6180138"/>
          <p14:tracePt t="421361" x="4160838" y="6180138"/>
          <p14:tracePt t="421377" x="4116388" y="6180138"/>
          <p14:tracePt t="421394" x="4071938" y="6180138"/>
          <p14:tracePt t="421410" x="4017963" y="6170613"/>
          <p14:tracePt t="421428" x="3990975" y="6161088"/>
          <p14:tracePt t="421443" x="3919538" y="6134100"/>
          <p14:tracePt t="421461" x="3894138" y="6116638"/>
          <p14:tracePt t="421477" x="3848100" y="6116638"/>
          <p14:tracePt t="421494" x="3813175" y="6108700"/>
          <p14:tracePt t="421510" x="3786188" y="6081713"/>
          <p14:tracePt t="421527" x="3732213" y="6072188"/>
          <p14:tracePt t="421544" x="3714750" y="6062663"/>
          <p14:tracePt t="421560" x="3705225" y="6062663"/>
          <p14:tracePt t="421577" x="3697288" y="6054725"/>
          <p14:tracePt t="421648" x="3687763" y="6054725"/>
          <p14:tracePt t="421696" x="3670300" y="6054725"/>
          <p14:tracePt t="421704" x="3643313" y="6045200"/>
          <p14:tracePt t="421720" x="3608388" y="6027738"/>
          <p14:tracePt t="421728" x="3598863" y="6018213"/>
          <p14:tracePt t="421736" x="3589338" y="6018213"/>
          <p14:tracePt t="421744" x="3554413" y="6000750"/>
          <p14:tracePt t="421744" x="3500438" y="6000750"/>
          <p14:tracePt t="421761" x="3473450" y="5973763"/>
          <p14:tracePt t="421776" x="3394075" y="5956300"/>
          <p14:tracePt t="421793" x="3357563" y="5946775"/>
          <p14:tracePt t="421810" x="3303588" y="5938838"/>
          <p14:tracePt t="421827" x="3259138" y="5911850"/>
          <p14:tracePt t="421843" x="3197225" y="5902325"/>
          <p14:tracePt t="421860" x="3170238" y="5902325"/>
          <p14:tracePt t="421877" x="3160713" y="5902325"/>
          <p14:tracePt t="421893" x="3143250" y="5902325"/>
          <p14:tracePt t="421909" x="3125788" y="5902325"/>
          <p14:tracePt t="421926" x="3116263" y="5902325"/>
          <p14:tracePt t="421943" x="3081338" y="5902325"/>
          <p14:tracePt t="421960" x="3044825" y="5902325"/>
          <p14:tracePt t="421976" x="3000375" y="5902325"/>
          <p14:tracePt t="421993" x="2955925" y="5902325"/>
          <p14:tracePt t="422009" x="2928938" y="5902325"/>
          <p14:tracePt t="422026" x="2901950" y="5902325"/>
          <p14:tracePt t="422043" x="2874963" y="5902325"/>
          <p14:tracePt t="422060" x="2857500" y="5902325"/>
          <p14:tracePt t="422076" x="2830513" y="5902325"/>
          <p14:tracePt t="422093" x="2813050" y="5902325"/>
          <p14:tracePt t="422110" x="2786063" y="5902325"/>
          <p14:tracePt t="422126" x="2759075" y="5902325"/>
          <p14:tracePt t="422143" x="2724150" y="5902325"/>
          <p14:tracePt t="422143" x="2714625" y="5902325"/>
          <p14:tracePt t="422161" x="2670175" y="5902325"/>
          <p14:tracePt t="422176" x="2652713" y="5902325"/>
          <p14:tracePt t="422192" x="2625725" y="5902325"/>
          <p14:tracePt t="422209" x="2616200" y="5894388"/>
          <p14:tracePt t="422248" x="2608263" y="5894388"/>
          <p14:tracePt t="422320" x="2598738" y="5884863"/>
          <p14:tracePt t="422336" x="2608263" y="5875338"/>
          <p14:tracePt t="422336" x="2633663" y="5875338"/>
          <p14:tracePt t="422352" x="2670175" y="5875338"/>
          <p14:tracePt t="422360" x="2705100" y="5875338"/>
          <p14:tracePt t="422368" x="2751138" y="5894388"/>
          <p14:tracePt t="422376" x="2874963" y="5929313"/>
          <p14:tracePt t="422392" x="2990850" y="5956300"/>
          <p14:tracePt t="422410" x="3170238" y="6000750"/>
          <p14:tracePt t="422426" x="3375025" y="6027738"/>
          <p14:tracePt t="422442" x="3509963" y="6045200"/>
          <p14:tracePt t="422458" x="3633788" y="6072188"/>
          <p14:tracePt t="422475" x="3732213" y="6081713"/>
          <p14:tracePt t="422492" x="3830638" y="6108700"/>
          <p14:tracePt t="422509" x="4044950" y="6108700"/>
          <p14:tracePt t="422526" x="4241800" y="6108700"/>
          <p14:tracePt t="422542" x="4357688" y="6108700"/>
          <p14:tracePt t="422558" x="4446588" y="6108700"/>
          <p14:tracePt t="422558" x="4483100" y="6108700"/>
          <p14:tracePt t="422577" x="4545013" y="6134100"/>
          <p14:tracePt t="422592" x="4581525" y="6134100"/>
          <p14:tracePt t="422610" x="4633913" y="6134100"/>
          <p14:tracePt t="422625" x="4768850" y="6134100"/>
          <p14:tracePt t="422643" x="5000625" y="6134100"/>
          <p14:tracePt t="422658" x="5197475" y="6134100"/>
          <p14:tracePt t="422676" x="5295900" y="6134100"/>
          <p14:tracePt t="422692" x="5322888" y="6134100"/>
          <p14:tracePt t="422709" x="5340350" y="6143625"/>
          <p14:tracePt t="422725" x="5384800" y="6143625"/>
          <p14:tracePt t="422742" x="5438775" y="6153150"/>
          <p14:tracePt t="422758" x="5537200" y="6170613"/>
          <p14:tracePt t="422758" x="5616575" y="6170613"/>
          <p14:tracePt t="422776" x="5741988" y="6197600"/>
          <p14:tracePt t="422792" x="5795963" y="6205538"/>
          <p14:tracePt t="422809" x="5813425" y="6205538"/>
          <p14:tracePt t="422824" x="5822950" y="6205538"/>
          <p14:tracePt t="422841" x="5848350" y="6205538"/>
          <p14:tracePt t="422858" x="5894388" y="6205538"/>
          <p14:tracePt t="422876" x="5919788" y="6205538"/>
          <p14:tracePt t="422891" x="5973763" y="6205538"/>
          <p14:tracePt t="422908" x="6010275" y="6205538"/>
          <p14:tracePt t="423048" x="5902325" y="6205538"/>
          <p14:tracePt t="423056" x="5840413" y="6205538"/>
          <p14:tracePt t="423064" x="5741988" y="6205538"/>
          <p14:tracePt t="423075" x="5643563" y="6197600"/>
          <p14:tracePt t="423091" x="5581650" y="6180138"/>
          <p14:tracePt t="423108" x="5527675" y="6170613"/>
          <p14:tracePt t="423125" x="5483225" y="6143625"/>
          <p14:tracePt t="423142" x="5429250" y="6134100"/>
          <p14:tracePt t="423158" x="5394325" y="6126163"/>
          <p14:tracePt t="423158" x="5367338" y="6116638"/>
          <p14:tracePt t="423176" x="5357813" y="6116638"/>
          <p14:tracePt t="423191" x="5286375" y="6081713"/>
          <p14:tracePt t="423209" x="5259388" y="6081713"/>
          <p14:tracePt t="423225" x="5232400" y="6072188"/>
          <p14:tracePt t="423241" x="5205413" y="6062663"/>
          <p14:tracePt t="423258" x="5180013" y="6054725"/>
          <p14:tracePt t="423275" x="5153025" y="6037263"/>
          <p14:tracePt t="423291" x="5143500" y="6027738"/>
          <p14:tracePt t="423308" x="5133975" y="5991225"/>
          <p14:tracePt t="423324" x="5133975" y="5938838"/>
          <p14:tracePt t="423341" x="5133975" y="5902325"/>
          <p14:tracePt t="423357" x="5133975" y="5848350"/>
          <p14:tracePt t="423375" x="5133975" y="5795963"/>
          <p14:tracePt t="423390" x="5160963" y="5741988"/>
          <p14:tracePt t="423408" x="5187950" y="5715000"/>
          <p14:tracePt t="423424" x="5241925" y="5661025"/>
          <p14:tracePt t="423441" x="5276850" y="5661025"/>
          <p14:tracePt t="423458" x="5322888" y="5643563"/>
          <p14:tracePt t="423475" x="5384800" y="5608638"/>
          <p14:tracePt t="423491" x="5429250" y="5599113"/>
          <p14:tracePt t="423508" x="5438775" y="5589588"/>
          <p14:tracePt t="423524" x="5473700" y="5554663"/>
          <p14:tracePt t="423541" x="5518150" y="5554663"/>
          <p14:tracePt t="423557" x="5581650" y="5554663"/>
          <p14:tracePt t="423575" x="5653088" y="5554663"/>
          <p14:tracePt t="423590" x="5724525" y="5554663"/>
          <p14:tracePt t="423590" x="5768975" y="5554663"/>
          <p14:tracePt t="423608" x="5867400" y="5554663"/>
          <p14:tracePt t="423623" x="5938838" y="5554663"/>
          <p14:tracePt t="423640" x="6018213" y="5554663"/>
          <p14:tracePt t="423658" x="6116638" y="5554663"/>
          <p14:tracePt t="423675" x="6180138" y="5554663"/>
          <p14:tracePt t="423690" x="6251575" y="5562600"/>
          <p14:tracePt t="423707" x="6303963" y="5572125"/>
          <p14:tracePt t="423724" x="6348413" y="5572125"/>
          <p14:tracePt t="423741" x="6402388" y="5581650"/>
          <p14:tracePt t="423757" x="6429375" y="5589588"/>
          <p14:tracePt t="423774" x="6473825" y="5616575"/>
          <p14:tracePt t="423790" x="6518275" y="5626100"/>
          <p14:tracePt t="423807" x="6572250" y="5643563"/>
          <p14:tracePt t="423824" x="6581775" y="5643563"/>
          <p14:tracePt t="423841" x="6608763" y="5653088"/>
          <p14:tracePt t="423857" x="6626225" y="5670550"/>
          <p14:tracePt t="423874" x="6661150" y="5697538"/>
          <p14:tracePt t="423890" x="6680200" y="5715000"/>
          <p14:tracePt t="423906" x="6688138" y="5741988"/>
          <p14:tracePt t="423924" x="6688138" y="5786438"/>
          <p14:tracePt t="423940" x="6688138" y="5822950"/>
          <p14:tracePt t="423956" x="6688138" y="5884863"/>
          <p14:tracePt t="423973" x="6688138" y="5938838"/>
          <p14:tracePt t="423990" x="6688138" y="5973763"/>
          <p14:tracePt t="424008" x="6670675" y="6018213"/>
          <p14:tracePt t="424024" x="6661150" y="6062663"/>
          <p14:tracePt t="424041" x="6643688" y="6099175"/>
          <p14:tracePt t="424057" x="6626225" y="6143625"/>
          <p14:tracePt t="424073" x="6599238" y="6170613"/>
          <p14:tracePt t="424089" x="6572250" y="6205538"/>
          <p14:tracePt t="424106" x="6527800" y="6232525"/>
          <p14:tracePt t="424123" x="6465888" y="6259513"/>
          <p14:tracePt t="424140" x="6375400" y="6296025"/>
          <p14:tracePt t="424156" x="6348413" y="6303963"/>
          <p14:tracePt t="424173" x="6296025" y="6330950"/>
          <p14:tracePt t="424189" x="6269038" y="6330950"/>
          <p14:tracePt t="424207" x="6205538" y="6330950"/>
          <p14:tracePt t="424223" x="6116638" y="6330950"/>
          <p14:tracePt t="424241" x="6054725" y="6330950"/>
          <p14:tracePt t="424256" x="6000750" y="6330950"/>
          <p14:tracePt t="424273" x="5929313" y="6330950"/>
          <p14:tracePt t="424291" x="5848350" y="6330950"/>
          <p14:tracePt t="424306" x="5803900" y="6330950"/>
          <p14:tracePt t="424324" x="5715000" y="6296025"/>
          <p14:tracePt t="424340" x="5670550" y="6296025"/>
          <p14:tracePt t="424357" x="5626100" y="6286500"/>
          <p14:tracePt t="424373" x="5599113" y="6269038"/>
          <p14:tracePt t="424389" x="5537200" y="6232525"/>
          <p14:tracePt t="424406" x="5491163" y="6224588"/>
          <p14:tracePt t="424423" x="5465763" y="6197600"/>
          <p14:tracePt t="424439" x="5429250" y="6170613"/>
          <p14:tracePt t="424456" x="5375275" y="6143625"/>
          <p14:tracePt t="424473" x="5348288" y="6081713"/>
          <p14:tracePt t="424489" x="5322888" y="6027738"/>
          <p14:tracePt t="424505" x="5295900" y="5991225"/>
          <p14:tracePt t="424523" x="5276850" y="5956300"/>
          <p14:tracePt t="424539" x="5268913" y="5911850"/>
          <p14:tracePt t="424556" x="5259388" y="5884863"/>
          <p14:tracePt t="424572" x="5259388" y="5867400"/>
          <p14:tracePt t="424589" x="5259388" y="5822950"/>
          <p14:tracePt t="424605" x="5259388" y="5803900"/>
          <p14:tracePt t="424623" x="5259388" y="5751513"/>
          <p14:tracePt t="424640" x="5295900" y="5715000"/>
          <p14:tracePt t="424656" x="5340350" y="5697538"/>
          <p14:tracePt t="424672" x="5402263" y="5643563"/>
          <p14:tracePt t="424690" x="5465763" y="5634038"/>
          <p14:tracePt t="424706" x="5545138" y="5608638"/>
          <p14:tracePt t="424723" x="5599113" y="5599113"/>
          <p14:tracePt t="424739" x="5670550" y="5599113"/>
          <p14:tracePt t="424756" x="5724525" y="5599113"/>
          <p14:tracePt t="424772" x="5776913" y="5599113"/>
          <p14:tracePt t="424789" x="5822950" y="5599113"/>
          <p14:tracePt t="424805" x="5875338" y="5599113"/>
          <p14:tracePt t="424822" x="5929313" y="5599113"/>
          <p14:tracePt t="424839" x="5983288" y="5599113"/>
          <p14:tracePt t="424839" x="6010275" y="5599113"/>
          <p14:tracePt t="424857" x="6072188" y="5599113"/>
          <p14:tracePt t="424872" x="6126163" y="5599113"/>
          <p14:tracePt t="424889" x="6188075" y="5599113"/>
          <p14:tracePt t="424905" x="6269038" y="5616575"/>
          <p14:tracePt t="424923" x="6340475" y="5634038"/>
          <p14:tracePt t="424939" x="6411913" y="5661025"/>
          <p14:tracePt t="424956" x="6438900" y="5670550"/>
          <p14:tracePt t="424972" x="6473825" y="5680075"/>
          <p14:tracePt t="424990" x="6510338" y="5697538"/>
          <p14:tracePt t="425005" x="6527800" y="5715000"/>
          <p14:tracePt t="425022" x="6554788" y="5724525"/>
          <p14:tracePt t="425038" x="6572250" y="5751513"/>
          <p14:tracePt t="425055" x="6608763" y="5786438"/>
          <p14:tracePt t="425072" x="6626225" y="5813425"/>
          <p14:tracePt t="425089" x="6643688" y="5830888"/>
          <p14:tracePt t="425105" x="6653213" y="5857875"/>
          <p14:tracePt t="425144" x="6653213" y="5867400"/>
          <p14:tracePt t="425148" x="6653213" y="5894388"/>
          <p14:tracePt t="425155" x="6653213" y="5902325"/>
          <p14:tracePt t="425171" x="6653213" y="5919788"/>
          <p14:tracePt t="425189" x="6653213" y="5938838"/>
          <p14:tracePt t="425205" x="6634163" y="5973763"/>
          <p14:tracePt t="425221" x="6599238" y="6027738"/>
          <p14:tracePt t="425238" x="6554788" y="6072188"/>
          <p14:tracePt t="425255" x="6518275" y="6108700"/>
          <p14:tracePt t="425272" x="6465888" y="6134100"/>
          <p14:tracePt t="425289" x="6438900" y="6143625"/>
          <p14:tracePt t="425305" x="6411913" y="6180138"/>
          <p14:tracePt t="425322" x="6384925" y="6180138"/>
          <p14:tracePt t="425337" x="6330950" y="6188075"/>
          <p14:tracePt t="425355" x="6259513" y="6232525"/>
          <p14:tracePt t="425372" x="6224588" y="6251575"/>
          <p14:tracePt t="425388" x="6205538" y="6259513"/>
          <p14:tracePt t="425405" x="6161088" y="6296025"/>
          <p14:tracePt t="425422" x="6108700" y="6313488"/>
          <p14:tracePt t="425438" x="6062663" y="6330950"/>
          <p14:tracePt t="425455" x="6018213" y="6340475"/>
          <p14:tracePt t="425471" x="5946775" y="6367463"/>
          <p14:tracePt t="425489" x="5902325" y="6367463"/>
          <p14:tracePt t="425505" x="5857875" y="6367463"/>
          <p14:tracePt t="425522" x="5840413" y="6367463"/>
          <p14:tracePt t="425538" x="5813425" y="6384925"/>
          <p14:tracePt t="425554" x="5776913" y="6384925"/>
          <p14:tracePt t="425571" x="5741988" y="6384925"/>
          <p14:tracePt t="425588" x="5697538" y="6384925"/>
          <p14:tracePt t="425604" x="5680075" y="6384925"/>
          <p14:tracePt t="425622" x="5634038" y="6384925"/>
          <p14:tracePt t="425638" x="5589588" y="6384925"/>
          <p14:tracePt t="425655" x="5562600" y="6384925"/>
          <p14:tracePt t="425671" x="5510213" y="6375400"/>
          <p14:tracePt t="425688" x="5456238" y="6340475"/>
          <p14:tracePt t="425704" x="5411788" y="6313488"/>
          <p14:tracePt t="425721" x="5367338" y="6276975"/>
          <p14:tracePt t="425738" x="5330825" y="6251575"/>
          <p14:tracePt t="425755" x="5303838" y="6188075"/>
          <p14:tracePt t="425771" x="5268913" y="6153150"/>
          <p14:tracePt t="425788" x="5251450" y="6134100"/>
          <p14:tracePt t="425804" x="5224463" y="6116638"/>
          <p14:tracePt t="425820" x="5214938" y="6108700"/>
          <p14:tracePt t="425838" x="5205413" y="6089650"/>
          <p14:tracePt t="425855" x="5180013" y="6062663"/>
          <p14:tracePt t="425870" x="5160963" y="6027738"/>
          <p14:tracePt t="425870" x="5153025" y="6010275"/>
          <p14:tracePt t="425888" x="5126038" y="5965825"/>
          <p14:tracePt t="425904" x="5116513" y="5956300"/>
          <p14:tracePt t="425944" x="5116513" y="5938838"/>
          <p14:tracePt t="425952" x="5116513" y="5929313"/>
          <p14:tracePt t="425959" x="5116513" y="5894388"/>
          <p14:tracePt t="425973" x="5133975" y="5848350"/>
          <p14:tracePt t="425987" x="5224463" y="5786438"/>
          <p14:tracePt t="426003" x="5268913" y="5751513"/>
          <p14:tracePt t="426021" x="5313363" y="5724525"/>
          <p14:tracePt t="426036" x="5340350" y="5697538"/>
          <p14:tracePt t="426054" x="5384800" y="5680075"/>
          <p14:tracePt t="426071" x="5429250" y="5653088"/>
          <p14:tracePt t="426087" x="5537200" y="5634038"/>
          <p14:tracePt t="426104" x="5581650" y="5634038"/>
          <p14:tracePt t="426121" x="5626100" y="5616575"/>
          <p14:tracePt t="426137" x="5697538" y="5589588"/>
          <p14:tracePt t="426154" x="5724525" y="5581650"/>
          <p14:tracePt t="426170" x="5795963" y="5581650"/>
          <p14:tracePt t="426187" x="5867400" y="5581650"/>
          <p14:tracePt t="426205" x="5919788" y="5581650"/>
          <p14:tracePt t="426220" x="5946775" y="5581650"/>
          <p14:tracePt t="426236" x="5956300" y="5581650"/>
          <p14:tracePt t="426253" x="5965825" y="5581650"/>
          <p14:tracePt t="426271" x="5991225" y="5581650"/>
          <p14:tracePt t="426287" x="6010275" y="5581650"/>
          <p14:tracePt t="426305" x="6018213" y="5581650"/>
          <p14:tracePt t="426352" x="6037263" y="5581650"/>
          <p14:tracePt t="426352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8ABE87-0505-45DE-8930-43453B5BE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006" y="117475"/>
            <a:ext cx="8281987" cy="461665"/>
          </a:xfrm>
        </p:spPr>
        <p:txBody>
          <a:bodyPr/>
          <a:lstStyle/>
          <a:p>
            <a:r>
              <a:rPr lang="en-US" altLang="en-US" sz="2400" dirty="0"/>
              <a:t>Conventional Wisdom in Computer Architecture</a:t>
            </a: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251B6E-3418-4B04-B33E-292807767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006" y="766762"/>
            <a:ext cx="8270875" cy="5614987"/>
          </a:xfrm>
        </p:spPr>
        <p:txBody>
          <a:bodyPr/>
          <a:lstStyle/>
          <a:p>
            <a:r>
              <a:rPr lang="en-US" altLang="en-US" sz="1900" dirty="0"/>
              <a:t>Old Conventional Wisdom: Power is free, Transistors expensive</a:t>
            </a:r>
          </a:p>
          <a:p>
            <a:r>
              <a:rPr lang="en-US" altLang="en-US" sz="1900" dirty="0"/>
              <a:t>New Conventional Wisdom: </a:t>
            </a:r>
            <a:r>
              <a:rPr lang="en-US" altLang="en-US" sz="1900" dirty="0">
                <a:solidFill>
                  <a:srgbClr val="0066FF"/>
                </a:solidFill>
                <a:latin typeface="Times New Roman" pitchFamily="18" charset="0"/>
              </a:rPr>
              <a:t>“</a:t>
            </a:r>
            <a:r>
              <a:rPr lang="en-US" altLang="en-US" sz="1900" dirty="0">
                <a:solidFill>
                  <a:srgbClr val="0066FF"/>
                </a:solidFill>
              </a:rPr>
              <a:t>Power wall</a:t>
            </a:r>
            <a:r>
              <a:rPr lang="en-US" altLang="en-US" sz="1900" dirty="0">
                <a:solidFill>
                  <a:srgbClr val="0066FF"/>
                </a:solidFill>
                <a:latin typeface="Times New Roman" pitchFamily="18" charset="0"/>
              </a:rPr>
              <a:t>”</a:t>
            </a:r>
            <a:r>
              <a:rPr lang="en-US" altLang="en-US" sz="1900" dirty="0"/>
              <a:t> Power expensive, Transistors free </a:t>
            </a:r>
            <a:br>
              <a:rPr lang="en-US" altLang="en-US" sz="1900" dirty="0"/>
            </a:br>
            <a:r>
              <a:rPr lang="en-US" altLang="en-US" sz="1900" dirty="0"/>
              <a:t>(Can put more on chip than can afford to turn on)</a:t>
            </a:r>
          </a:p>
          <a:p>
            <a:r>
              <a:rPr lang="en-US" altLang="en-US" sz="1900" dirty="0"/>
              <a:t>Old CW: Sufficient increasing Instruction-Level Parallelism via compilers, innovation (Out-of-order, speculation, VLIW, </a:t>
            </a:r>
            <a:r>
              <a:rPr lang="en-US" altLang="en-US" sz="1900" dirty="0">
                <a:latin typeface="Times New Roman" pitchFamily="18" charset="0"/>
              </a:rPr>
              <a:t>…</a:t>
            </a:r>
            <a:r>
              <a:rPr lang="en-US" altLang="en-US" sz="1900" dirty="0"/>
              <a:t>)</a:t>
            </a:r>
          </a:p>
          <a:p>
            <a:r>
              <a:rPr lang="en-US" altLang="en-US" sz="1900" dirty="0"/>
              <a:t>New CW: </a:t>
            </a:r>
            <a:r>
              <a:rPr lang="en-US" altLang="en-US" sz="1900" dirty="0">
                <a:solidFill>
                  <a:srgbClr val="0066FF"/>
                </a:solidFill>
                <a:latin typeface="Times New Roman" pitchFamily="18" charset="0"/>
              </a:rPr>
              <a:t>“</a:t>
            </a:r>
            <a:r>
              <a:rPr lang="en-US" altLang="en-US" sz="1900" dirty="0">
                <a:solidFill>
                  <a:srgbClr val="0066FF"/>
                </a:solidFill>
              </a:rPr>
              <a:t>ILP wall</a:t>
            </a:r>
            <a:r>
              <a:rPr lang="en-US" altLang="en-US" sz="1900" dirty="0">
                <a:solidFill>
                  <a:srgbClr val="0066FF"/>
                </a:solidFill>
                <a:latin typeface="Times New Roman" pitchFamily="18" charset="0"/>
              </a:rPr>
              <a:t>”</a:t>
            </a:r>
            <a:r>
              <a:rPr lang="en-US" altLang="en-US" sz="1900" dirty="0"/>
              <a:t> law of diminishing returns on more HW for ILP </a:t>
            </a:r>
          </a:p>
          <a:p>
            <a:r>
              <a:rPr lang="en-US" altLang="en-US" sz="1900" dirty="0"/>
              <a:t>Old CW: Multiplies are slow, Memory access is fast</a:t>
            </a:r>
          </a:p>
          <a:p>
            <a:r>
              <a:rPr lang="en-US" altLang="en-US" sz="1900" dirty="0"/>
              <a:t>New CW: </a:t>
            </a:r>
            <a:r>
              <a:rPr lang="en-US" altLang="en-US" sz="1900" dirty="0">
                <a:solidFill>
                  <a:srgbClr val="0066FF"/>
                </a:solidFill>
                <a:latin typeface="Times New Roman" pitchFamily="18" charset="0"/>
              </a:rPr>
              <a:t>“</a:t>
            </a:r>
            <a:r>
              <a:rPr lang="en-US" altLang="en-US" sz="1900" dirty="0">
                <a:solidFill>
                  <a:srgbClr val="0066FF"/>
                </a:solidFill>
              </a:rPr>
              <a:t>Memory wall</a:t>
            </a:r>
            <a:r>
              <a:rPr lang="en-US" altLang="en-US" sz="1900" dirty="0">
                <a:solidFill>
                  <a:srgbClr val="0066FF"/>
                </a:solidFill>
                <a:latin typeface="Times New Roman" pitchFamily="18" charset="0"/>
              </a:rPr>
              <a:t>”</a:t>
            </a:r>
            <a:r>
              <a:rPr lang="en-US" altLang="en-US" sz="1900" dirty="0"/>
              <a:t> Memory slow, multiplies fast </a:t>
            </a:r>
            <a:br>
              <a:rPr lang="en-US" altLang="en-US" sz="1900" dirty="0"/>
            </a:br>
            <a:r>
              <a:rPr lang="en-US" altLang="en-US" sz="1900" dirty="0"/>
              <a:t>(200 clock cycles to DRAM memory, 4 clocks for multiply)</a:t>
            </a:r>
          </a:p>
          <a:p>
            <a:r>
              <a:rPr lang="en-US" altLang="en-US" sz="1900" dirty="0"/>
              <a:t>Old CW: Uniprocessor performance 2X / 1.5 </a:t>
            </a:r>
            <a:r>
              <a:rPr lang="en-US" altLang="en-US" sz="1900" dirty="0" err="1"/>
              <a:t>yrs</a:t>
            </a:r>
            <a:endParaRPr lang="en-US" altLang="en-US" sz="1900" dirty="0"/>
          </a:p>
          <a:p>
            <a:r>
              <a:rPr lang="en-US" altLang="en-US" sz="1900" dirty="0"/>
              <a:t>New CW: </a:t>
            </a:r>
            <a:r>
              <a:rPr lang="en-US" altLang="en-US" sz="1900" dirty="0">
                <a:solidFill>
                  <a:srgbClr val="0066FF"/>
                </a:solidFill>
              </a:rPr>
              <a:t>Power Wall</a:t>
            </a:r>
            <a:r>
              <a:rPr lang="en-US" altLang="en-US" sz="1900" dirty="0"/>
              <a:t> + </a:t>
            </a:r>
            <a:r>
              <a:rPr lang="en-US" altLang="en-US" sz="1900" dirty="0">
                <a:solidFill>
                  <a:srgbClr val="0066FF"/>
                </a:solidFill>
              </a:rPr>
              <a:t>ILP Wall</a:t>
            </a:r>
            <a:r>
              <a:rPr lang="en-US" altLang="en-US" sz="1900" dirty="0"/>
              <a:t> + </a:t>
            </a:r>
            <a:r>
              <a:rPr lang="en-US" altLang="en-US" sz="1900" dirty="0">
                <a:solidFill>
                  <a:srgbClr val="0066FF"/>
                </a:solidFill>
              </a:rPr>
              <a:t>Memory Wall</a:t>
            </a:r>
            <a:r>
              <a:rPr lang="en-US" altLang="en-US" sz="1900" dirty="0"/>
              <a:t> = </a:t>
            </a:r>
            <a:r>
              <a:rPr lang="en-US" altLang="en-US" sz="1900" dirty="0">
                <a:solidFill>
                  <a:srgbClr val="0066FF"/>
                </a:solidFill>
              </a:rPr>
              <a:t>Brick Wall</a:t>
            </a:r>
          </a:p>
          <a:p>
            <a:pPr lvl="1"/>
            <a:r>
              <a:rPr lang="en-US" altLang="en-US" sz="1900" dirty="0"/>
              <a:t>Uniprocessor performance now 2X / 5(?) </a:t>
            </a:r>
            <a:r>
              <a:rPr lang="en-US" altLang="en-US" sz="1900" dirty="0" err="1"/>
              <a:t>yrs</a:t>
            </a:r>
            <a:endParaRPr lang="en-US" altLang="en-US" sz="1900" dirty="0"/>
          </a:p>
          <a:p>
            <a:pPr>
              <a:buFontTx/>
              <a:buNone/>
            </a:pPr>
            <a:r>
              <a:rPr lang="en-US" altLang="en-US" sz="1900" dirty="0">
                <a:sym typeface="Symbol" pitchFamily="18" charset="2"/>
              </a:rPr>
              <a:t>	 C</a:t>
            </a:r>
            <a:r>
              <a:rPr lang="en-US" altLang="en-US" sz="1900" dirty="0"/>
              <a:t>hange in chip design: multiple </a:t>
            </a:r>
            <a:r>
              <a:rPr lang="en-US" altLang="en-US" sz="1900" dirty="0">
                <a:latin typeface="Times New Roman" pitchFamily="18" charset="0"/>
              </a:rPr>
              <a:t>“</a:t>
            </a:r>
            <a:r>
              <a:rPr lang="en-US" altLang="en-US" sz="1900" dirty="0"/>
              <a:t>cores</a:t>
            </a:r>
            <a:r>
              <a:rPr lang="en-US" altLang="en-US" sz="1900" dirty="0">
                <a:latin typeface="Times New Roman" pitchFamily="18" charset="0"/>
              </a:rPr>
              <a:t>”</a:t>
            </a:r>
            <a:r>
              <a:rPr lang="en-US" altLang="en-US" sz="1900" dirty="0"/>
              <a:t> </a:t>
            </a:r>
            <a:br>
              <a:rPr lang="en-US" altLang="en-US" sz="1900" dirty="0"/>
            </a:br>
            <a:r>
              <a:rPr lang="en-US" altLang="en-US" sz="1900" dirty="0"/>
              <a:t>	(2X processors per chip / ~ 2 years)</a:t>
            </a:r>
          </a:p>
          <a:p>
            <a:pPr lvl="2"/>
            <a:r>
              <a:rPr lang="en-US" altLang="en-US" sz="1900" dirty="0"/>
              <a:t>More, simpler processors are more power efficient</a:t>
            </a:r>
          </a:p>
          <a:p>
            <a:endParaRPr lang="en-US" sz="19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9A4F9D6-FFB1-49DB-982E-67B32D8FD7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Copyright © 2019, Elsevier Inc. All rights reserved.</a:t>
            </a:r>
            <a:endParaRPr lang="en-AU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5458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712"/>
    </mc:Choice>
    <mc:Fallback>
      <p:transition spd="slow" advTm="197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7.7|79.3|84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7|52.8|4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0.9|11.5|44.4|112|8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|18.1|12.9|11.9|10.5|22.3|12|29.9|17.5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1_cod4e">
  <a:themeElements>
    <a:clrScheme name="1_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1_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lnDef>
  </a:objectDefaults>
  <a:extraClrSchemeLst>
    <a:extraClrScheme>
      <a:clrScheme name="1_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15505</TotalTime>
  <Words>297</Words>
  <Application>Microsoft Office PowerPoint</Application>
  <PresentationFormat>On-screen Show (4:3)</PresentationFormat>
  <Paragraphs>90</Paragraphs>
  <Slides>8</Slides>
  <Notes>5</Notes>
  <HiddenSlides>0</HiddenSlides>
  <MMClips>8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1_cod4e</vt:lpstr>
      <vt:lpstr>Aspect</vt:lpstr>
      <vt:lpstr>Office Theme</vt:lpstr>
      <vt:lpstr>Advanced Computer Architecture  Fall 2020</vt:lpstr>
      <vt:lpstr>Copyright Notice</vt:lpstr>
      <vt:lpstr>PowerPoint Presentation</vt:lpstr>
      <vt:lpstr>Measuring Performance</vt:lpstr>
      <vt:lpstr>Principles of Computer Design</vt:lpstr>
      <vt:lpstr>Principles of Computer Design</vt:lpstr>
      <vt:lpstr>Principles of Computer Design</vt:lpstr>
      <vt:lpstr>Conventional Wisdom in Computer Architecture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Ashenden</dc:creator>
  <cp:lastModifiedBy>Hamed</cp:lastModifiedBy>
  <cp:revision>160</cp:revision>
  <dcterms:created xsi:type="dcterms:W3CDTF">2008-07-27T22:34:41Z</dcterms:created>
  <dcterms:modified xsi:type="dcterms:W3CDTF">2020-10-30T08:50:33Z</dcterms:modified>
</cp:coreProperties>
</file>